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6" r:id="rId2"/>
    <p:sldId id="378" r:id="rId3"/>
    <p:sldId id="379" r:id="rId4"/>
    <p:sldId id="380" r:id="rId5"/>
    <p:sldId id="381" r:id="rId6"/>
    <p:sldId id="382" r:id="rId7"/>
    <p:sldId id="383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CC00CC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985E3D-AD89-4B57-AC79-BB649F926320}" v="8" dt="2023-08-29T19:59:53.5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ren Pettit" userId="a74e40c7-df96-4276-bcfe-7232f6e72698" providerId="ADAL" clId="{0E985E3D-AD89-4B57-AC79-BB649F926320}"/>
    <pc:docChg chg="undo custSel addSld delSld modSld sldOrd">
      <pc:chgData name="Lorren Pettit" userId="a74e40c7-df96-4276-bcfe-7232f6e72698" providerId="ADAL" clId="{0E985E3D-AD89-4B57-AC79-BB649F926320}" dt="2023-08-29T19:59:58.742" v="35" actId="1076"/>
      <pc:docMkLst>
        <pc:docMk/>
      </pc:docMkLst>
      <pc:sldChg chg="add del">
        <pc:chgData name="Lorren Pettit" userId="a74e40c7-df96-4276-bcfe-7232f6e72698" providerId="ADAL" clId="{0E985E3D-AD89-4B57-AC79-BB649F926320}" dt="2023-08-29T19:57:53.837" v="6" actId="2696"/>
        <pc:sldMkLst>
          <pc:docMk/>
          <pc:sldMk cId="4075544697" sldId="267"/>
        </pc:sldMkLst>
      </pc:sldChg>
      <pc:sldChg chg="add del">
        <pc:chgData name="Lorren Pettit" userId="a74e40c7-df96-4276-bcfe-7232f6e72698" providerId="ADAL" clId="{0E985E3D-AD89-4B57-AC79-BB649F926320}" dt="2023-08-29T19:57:53.837" v="6" actId="2696"/>
        <pc:sldMkLst>
          <pc:docMk/>
          <pc:sldMk cId="985068671" sldId="268"/>
        </pc:sldMkLst>
      </pc:sldChg>
      <pc:sldChg chg="addSp delSp modSp mod ord">
        <pc:chgData name="Lorren Pettit" userId="a74e40c7-df96-4276-bcfe-7232f6e72698" providerId="ADAL" clId="{0E985E3D-AD89-4B57-AC79-BB649F926320}" dt="2023-08-29T19:59:58.742" v="35" actId="1076"/>
        <pc:sldMkLst>
          <pc:docMk/>
          <pc:sldMk cId="1258095240" sldId="273"/>
        </pc:sldMkLst>
        <pc:graphicFrameChg chg="del">
          <ac:chgData name="Lorren Pettit" userId="a74e40c7-df96-4276-bcfe-7232f6e72698" providerId="ADAL" clId="{0E985E3D-AD89-4B57-AC79-BB649F926320}" dt="2023-08-29T19:59:55.697" v="34" actId="21"/>
          <ac:graphicFrameMkLst>
            <pc:docMk/>
            <pc:sldMk cId="1258095240" sldId="273"/>
            <ac:graphicFrameMk id="6" creationId="{15A8408A-0A46-9A4D-83BD-FE8C80B8839A}"/>
          </ac:graphicFrameMkLst>
        </pc:graphicFrameChg>
        <pc:picChg chg="add mod">
          <ac:chgData name="Lorren Pettit" userId="a74e40c7-df96-4276-bcfe-7232f6e72698" providerId="ADAL" clId="{0E985E3D-AD89-4B57-AC79-BB649F926320}" dt="2023-08-29T19:59:58.742" v="35" actId="1076"/>
          <ac:picMkLst>
            <pc:docMk/>
            <pc:sldMk cId="1258095240" sldId="273"/>
            <ac:picMk id="3" creationId="{49E5A7E5-EB14-D4DB-7043-5AA3D197807E}"/>
          </ac:picMkLst>
        </pc:picChg>
      </pc:sldChg>
      <pc:sldChg chg="add del">
        <pc:chgData name="Lorren Pettit" userId="a74e40c7-df96-4276-bcfe-7232f6e72698" providerId="ADAL" clId="{0E985E3D-AD89-4B57-AC79-BB649F926320}" dt="2023-08-29T19:57:53.837" v="6" actId="2696"/>
        <pc:sldMkLst>
          <pc:docMk/>
          <pc:sldMk cId="3913816411" sldId="285"/>
        </pc:sldMkLst>
      </pc:sldChg>
      <pc:sldChg chg="addSp delSp modSp add del mod">
        <pc:chgData name="Lorren Pettit" userId="a74e40c7-df96-4276-bcfe-7232f6e72698" providerId="ADAL" clId="{0E985E3D-AD89-4B57-AC79-BB649F926320}" dt="2023-08-29T19:58:16.422" v="11" actId="1076"/>
        <pc:sldMkLst>
          <pc:docMk/>
          <pc:sldMk cId="3853162728" sldId="326"/>
        </pc:sldMkLst>
        <pc:graphicFrameChg chg="del">
          <ac:chgData name="Lorren Pettit" userId="a74e40c7-df96-4276-bcfe-7232f6e72698" providerId="ADAL" clId="{0E985E3D-AD89-4B57-AC79-BB649F926320}" dt="2023-08-29T19:58:13.612" v="10" actId="21"/>
          <ac:graphicFrameMkLst>
            <pc:docMk/>
            <pc:sldMk cId="3853162728" sldId="326"/>
            <ac:graphicFrameMk id="7" creationId="{3E3C5D3F-71DF-42D1-BBA6-B5B730F528C2}"/>
          </ac:graphicFrameMkLst>
        </pc:graphicFrameChg>
        <pc:picChg chg="add mod">
          <ac:chgData name="Lorren Pettit" userId="a74e40c7-df96-4276-bcfe-7232f6e72698" providerId="ADAL" clId="{0E985E3D-AD89-4B57-AC79-BB649F926320}" dt="2023-08-29T19:58:16.422" v="11" actId="1076"/>
          <ac:picMkLst>
            <pc:docMk/>
            <pc:sldMk cId="3853162728" sldId="326"/>
            <ac:picMk id="3" creationId="{842E3B30-D9FB-5B97-6A6C-7CEC5C131E31}"/>
          </ac:picMkLst>
        </pc:picChg>
      </pc:sldChg>
      <pc:sldChg chg="addSp delSp modSp add del mod">
        <pc:chgData name="Lorren Pettit" userId="a74e40c7-df96-4276-bcfe-7232f6e72698" providerId="ADAL" clId="{0E985E3D-AD89-4B57-AC79-BB649F926320}" dt="2023-08-29T19:58:33.337" v="14" actId="1076"/>
        <pc:sldMkLst>
          <pc:docMk/>
          <pc:sldMk cId="1280690012" sldId="378"/>
        </pc:sldMkLst>
        <pc:graphicFrameChg chg="del">
          <ac:chgData name="Lorren Pettit" userId="a74e40c7-df96-4276-bcfe-7232f6e72698" providerId="ADAL" clId="{0E985E3D-AD89-4B57-AC79-BB649F926320}" dt="2023-08-29T19:58:28.070" v="13" actId="21"/>
          <ac:graphicFrameMkLst>
            <pc:docMk/>
            <pc:sldMk cId="1280690012" sldId="378"/>
            <ac:graphicFrameMk id="3" creationId="{CFD9EF3D-5C84-4F1B-BD38-7487AEFB2C14}"/>
          </ac:graphicFrameMkLst>
        </pc:graphicFrameChg>
        <pc:graphicFrameChg chg="del">
          <ac:chgData name="Lorren Pettit" userId="a74e40c7-df96-4276-bcfe-7232f6e72698" providerId="ADAL" clId="{0E985E3D-AD89-4B57-AC79-BB649F926320}" dt="2023-08-29T19:58:28.070" v="13" actId="21"/>
          <ac:graphicFrameMkLst>
            <pc:docMk/>
            <pc:sldMk cId="1280690012" sldId="378"/>
            <ac:graphicFrameMk id="4" creationId="{1A81E41D-9FF6-4951-9019-107DECD30E50}"/>
          </ac:graphicFrameMkLst>
        </pc:graphicFrameChg>
        <pc:graphicFrameChg chg="del">
          <ac:chgData name="Lorren Pettit" userId="a74e40c7-df96-4276-bcfe-7232f6e72698" providerId="ADAL" clId="{0E985E3D-AD89-4B57-AC79-BB649F926320}" dt="2023-08-29T19:58:28.070" v="13" actId="21"/>
          <ac:graphicFrameMkLst>
            <pc:docMk/>
            <pc:sldMk cId="1280690012" sldId="378"/>
            <ac:graphicFrameMk id="5" creationId="{9BAD5CE3-5ECC-4E4F-B84F-C2560DBD3D2A}"/>
          </ac:graphicFrameMkLst>
        </pc:graphicFrameChg>
        <pc:picChg chg="add mod">
          <ac:chgData name="Lorren Pettit" userId="a74e40c7-df96-4276-bcfe-7232f6e72698" providerId="ADAL" clId="{0E985E3D-AD89-4B57-AC79-BB649F926320}" dt="2023-08-29T19:58:33.337" v="14" actId="1076"/>
          <ac:picMkLst>
            <pc:docMk/>
            <pc:sldMk cId="1280690012" sldId="378"/>
            <ac:picMk id="6" creationId="{9959B7B0-5B9D-935A-E44F-0938588D9F6F}"/>
          </ac:picMkLst>
        </pc:picChg>
      </pc:sldChg>
      <pc:sldChg chg="addSp delSp modSp mod">
        <pc:chgData name="Lorren Pettit" userId="a74e40c7-df96-4276-bcfe-7232f6e72698" providerId="ADAL" clId="{0E985E3D-AD89-4B57-AC79-BB649F926320}" dt="2023-08-29T19:59:06.519" v="20" actId="1076"/>
        <pc:sldMkLst>
          <pc:docMk/>
          <pc:sldMk cId="985478563" sldId="379"/>
        </pc:sldMkLst>
        <pc:spChg chg="del">
          <ac:chgData name="Lorren Pettit" userId="a74e40c7-df96-4276-bcfe-7232f6e72698" providerId="ADAL" clId="{0E985E3D-AD89-4B57-AC79-BB649F926320}" dt="2023-08-29T19:59:00.038" v="18" actId="478"/>
          <ac:spMkLst>
            <pc:docMk/>
            <pc:sldMk cId="985478563" sldId="379"/>
            <ac:spMk id="4" creationId="{C5DCBECC-5AD7-B5DE-026D-5C027BB6FD6A}"/>
          </ac:spMkLst>
        </pc:spChg>
        <pc:spChg chg="add del">
          <ac:chgData name="Lorren Pettit" userId="a74e40c7-df96-4276-bcfe-7232f6e72698" providerId="ADAL" clId="{0E985E3D-AD89-4B57-AC79-BB649F926320}" dt="2023-08-29T19:59:00.038" v="18" actId="478"/>
          <ac:spMkLst>
            <pc:docMk/>
            <pc:sldMk cId="985478563" sldId="379"/>
            <ac:spMk id="5" creationId="{68B9A81F-ACA2-A2B3-DE74-3E3C06C37C72}"/>
          </ac:spMkLst>
        </pc:spChg>
        <pc:graphicFrameChg chg="add del">
          <ac:chgData name="Lorren Pettit" userId="a74e40c7-df96-4276-bcfe-7232f6e72698" providerId="ADAL" clId="{0E985E3D-AD89-4B57-AC79-BB649F926320}" dt="2023-08-29T19:59:00.038" v="18" actId="478"/>
          <ac:graphicFrameMkLst>
            <pc:docMk/>
            <pc:sldMk cId="985478563" sldId="379"/>
            <ac:graphicFrameMk id="3" creationId="{F5FD9C44-5A3E-D9BB-EE37-CDB75272A501}"/>
          </ac:graphicFrameMkLst>
        </pc:graphicFrameChg>
        <pc:picChg chg="add del mod">
          <ac:chgData name="Lorren Pettit" userId="a74e40c7-df96-4276-bcfe-7232f6e72698" providerId="ADAL" clId="{0E985E3D-AD89-4B57-AC79-BB649F926320}" dt="2023-08-29T19:59:06.519" v="20" actId="1076"/>
          <ac:picMkLst>
            <pc:docMk/>
            <pc:sldMk cId="985478563" sldId="379"/>
            <ac:picMk id="6" creationId="{7B968ECD-7315-B808-0934-00CA1555EA9C}"/>
          </ac:picMkLst>
        </pc:picChg>
      </pc:sldChg>
      <pc:sldChg chg="addSp delSp modSp mod">
        <pc:chgData name="Lorren Pettit" userId="a74e40c7-df96-4276-bcfe-7232f6e72698" providerId="ADAL" clId="{0E985E3D-AD89-4B57-AC79-BB649F926320}" dt="2023-08-29T19:59:15.567" v="23" actId="1076"/>
        <pc:sldMkLst>
          <pc:docMk/>
          <pc:sldMk cId="3026425010" sldId="380"/>
        </pc:sldMkLst>
        <pc:graphicFrameChg chg="del">
          <ac:chgData name="Lorren Pettit" userId="a74e40c7-df96-4276-bcfe-7232f6e72698" providerId="ADAL" clId="{0E985E3D-AD89-4B57-AC79-BB649F926320}" dt="2023-08-29T19:59:13.698" v="22" actId="21"/>
          <ac:graphicFrameMkLst>
            <pc:docMk/>
            <pc:sldMk cId="3026425010" sldId="380"/>
            <ac:graphicFrameMk id="3" creationId="{1A16514F-490D-489F-B441-1441CF3F9BFD}"/>
          </ac:graphicFrameMkLst>
        </pc:graphicFrameChg>
        <pc:picChg chg="add mod">
          <ac:chgData name="Lorren Pettit" userId="a74e40c7-df96-4276-bcfe-7232f6e72698" providerId="ADAL" clId="{0E985E3D-AD89-4B57-AC79-BB649F926320}" dt="2023-08-29T19:59:15.567" v="23" actId="1076"/>
          <ac:picMkLst>
            <pc:docMk/>
            <pc:sldMk cId="3026425010" sldId="380"/>
            <ac:picMk id="4" creationId="{2AAC6894-0FE5-E40C-8784-126277903F56}"/>
          </ac:picMkLst>
        </pc:picChg>
      </pc:sldChg>
      <pc:sldChg chg="addSp delSp modSp add del mod">
        <pc:chgData name="Lorren Pettit" userId="a74e40c7-df96-4276-bcfe-7232f6e72698" providerId="ADAL" clId="{0E985E3D-AD89-4B57-AC79-BB649F926320}" dt="2023-08-29T19:59:26.599" v="26" actId="1076"/>
        <pc:sldMkLst>
          <pc:docMk/>
          <pc:sldMk cId="3797291825" sldId="381"/>
        </pc:sldMkLst>
        <pc:graphicFrameChg chg="del">
          <ac:chgData name="Lorren Pettit" userId="a74e40c7-df96-4276-bcfe-7232f6e72698" providerId="ADAL" clId="{0E985E3D-AD89-4B57-AC79-BB649F926320}" dt="2023-08-29T19:59:23.688" v="25" actId="21"/>
          <ac:graphicFrameMkLst>
            <pc:docMk/>
            <pc:sldMk cId="3797291825" sldId="381"/>
            <ac:graphicFrameMk id="4" creationId="{1139911A-6791-A8C6-6780-2BE6D709D984}"/>
          </ac:graphicFrameMkLst>
        </pc:graphicFrameChg>
        <pc:picChg chg="add mod">
          <ac:chgData name="Lorren Pettit" userId="a74e40c7-df96-4276-bcfe-7232f6e72698" providerId="ADAL" clId="{0E985E3D-AD89-4B57-AC79-BB649F926320}" dt="2023-08-29T19:59:26.599" v="26" actId="1076"/>
          <ac:picMkLst>
            <pc:docMk/>
            <pc:sldMk cId="3797291825" sldId="381"/>
            <ac:picMk id="3" creationId="{E16BF004-5221-614F-F80A-74BE3908E4F6}"/>
          </ac:picMkLst>
        </pc:picChg>
      </pc:sldChg>
      <pc:sldChg chg="addSp delSp modSp mod">
        <pc:chgData name="Lorren Pettit" userId="a74e40c7-df96-4276-bcfe-7232f6e72698" providerId="ADAL" clId="{0E985E3D-AD89-4B57-AC79-BB649F926320}" dt="2023-08-29T19:59:36.514" v="29" actId="1076"/>
        <pc:sldMkLst>
          <pc:docMk/>
          <pc:sldMk cId="2435799170" sldId="382"/>
        </pc:sldMkLst>
        <pc:graphicFrameChg chg="del">
          <ac:chgData name="Lorren Pettit" userId="a74e40c7-df96-4276-bcfe-7232f6e72698" providerId="ADAL" clId="{0E985E3D-AD89-4B57-AC79-BB649F926320}" dt="2023-08-29T19:59:34.124" v="28" actId="21"/>
          <ac:graphicFrameMkLst>
            <pc:docMk/>
            <pc:sldMk cId="2435799170" sldId="382"/>
            <ac:graphicFrameMk id="6" creationId="{17312ED1-A06E-6D95-6A43-FDF9BADCB985}"/>
          </ac:graphicFrameMkLst>
        </pc:graphicFrameChg>
        <pc:picChg chg="add mod">
          <ac:chgData name="Lorren Pettit" userId="a74e40c7-df96-4276-bcfe-7232f6e72698" providerId="ADAL" clId="{0E985E3D-AD89-4B57-AC79-BB649F926320}" dt="2023-08-29T19:59:36.514" v="29" actId="1076"/>
          <ac:picMkLst>
            <pc:docMk/>
            <pc:sldMk cId="2435799170" sldId="382"/>
            <ac:picMk id="3" creationId="{547999E5-E24B-F456-91FF-0A07211DC616}"/>
          </ac:picMkLst>
        </pc:picChg>
      </pc:sldChg>
      <pc:sldChg chg="addSp delSp modSp mod">
        <pc:chgData name="Lorren Pettit" userId="a74e40c7-df96-4276-bcfe-7232f6e72698" providerId="ADAL" clId="{0E985E3D-AD89-4B57-AC79-BB649F926320}" dt="2023-08-29T19:59:46.363" v="32" actId="1076"/>
        <pc:sldMkLst>
          <pc:docMk/>
          <pc:sldMk cId="3307152854" sldId="383"/>
        </pc:sldMkLst>
        <pc:graphicFrameChg chg="del">
          <ac:chgData name="Lorren Pettit" userId="a74e40c7-df96-4276-bcfe-7232f6e72698" providerId="ADAL" clId="{0E985E3D-AD89-4B57-AC79-BB649F926320}" dt="2023-08-29T19:59:44.748" v="31" actId="21"/>
          <ac:graphicFrameMkLst>
            <pc:docMk/>
            <pc:sldMk cId="3307152854" sldId="383"/>
            <ac:graphicFrameMk id="3" creationId="{4FE67BB0-DBAE-0350-7FDE-136616505EE5}"/>
          </ac:graphicFrameMkLst>
        </pc:graphicFrameChg>
        <pc:picChg chg="add mod">
          <ac:chgData name="Lorren Pettit" userId="a74e40c7-df96-4276-bcfe-7232f6e72698" providerId="ADAL" clId="{0E985E3D-AD89-4B57-AC79-BB649F926320}" dt="2023-08-29T19:59:46.363" v="32" actId="1076"/>
          <ac:picMkLst>
            <pc:docMk/>
            <pc:sldMk cId="3307152854" sldId="383"/>
            <ac:picMk id="4" creationId="{CB5842B4-1019-9310-4522-E3B21FF1421B}"/>
          </ac:picMkLst>
        </pc:picChg>
      </pc:sldChg>
    </pc:docChg>
  </pc:docChgLst>
  <pc:docChgLst>
    <pc:chgData name="Lorren Pettit" userId="a74e40c7-df96-4276-bcfe-7232f6e72698" providerId="ADAL" clId="{EDC3D255-E113-427A-B42F-DD5FE57227AF}"/>
    <pc:docChg chg="custSel delSld modSld sldOrd">
      <pc:chgData name="Lorren Pettit" userId="a74e40c7-df96-4276-bcfe-7232f6e72698" providerId="ADAL" clId="{EDC3D255-E113-427A-B42F-DD5FE57227AF}" dt="2023-08-08T22:15:55.105" v="207"/>
      <pc:docMkLst>
        <pc:docMk/>
      </pc:docMkLst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3363375175" sldId="259"/>
        </pc:sldMkLst>
      </pc:sldChg>
      <pc:sldChg chg="del ord">
        <pc:chgData name="Lorren Pettit" userId="a74e40c7-df96-4276-bcfe-7232f6e72698" providerId="ADAL" clId="{EDC3D255-E113-427A-B42F-DD5FE57227AF}" dt="2023-08-08T21:11:03.056" v="156" actId="47"/>
        <pc:sldMkLst>
          <pc:docMk/>
          <pc:sldMk cId="2709907827" sldId="283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3535079108" sldId="286"/>
        </pc:sldMkLst>
      </pc:sldChg>
      <pc:sldChg chg="addSp delSp modSp mod ord">
        <pc:chgData name="Lorren Pettit" userId="a74e40c7-df96-4276-bcfe-7232f6e72698" providerId="ADAL" clId="{EDC3D255-E113-427A-B42F-DD5FE57227AF}" dt="2023-08-08T20:57:00.524" v="11" actId="207"/>
        <pc:sldMkLst>
          <pc:docMk/>
          <pc:sldMk cId="3853162728" sldId="326"/>
        </pc:sldMkLst>
        <pc:spChg chg="mod">
          <ac:chgData name="Lorren Pettit" userId="a74e40c7-df96-4276-bcfe-7232f6e72698" providerId="ADAL" clId="{EDC3D255-E113-427A-B42F-DD5FE57227AF}" dt="2023-08-08T20:56:15.669" v="5" actId="6549"/>
          <ac:spMkLst>
            <pc:docMk/>
            <pc:sldMk cId="3853162728" sldId="326"/>
            <ac:spMk id="2" creationId="{9123AEC6-66D1-0252-A97F-F3BB3793F10F}"/>
          </ac:spMkLst>
        </pc:spChg>
        <pc:graphicFrameChg chg="del">
          <ac:chgData name="Lorren Pettit" userId="a74e40c7-df96-4276-bcfe-7232f6e72698" providerId="ADAL" clId="{EDC3D255-E113-427A-B42F-DD5FE57227AF}" dt="2023-08-08T20:56:18.899" v="6" actId="478"/>
          <ac:graphicFrameMkLst>
            <pc:docMk/>
            <pc:sldMk cId="3853162728" sldId="326"/>
            <ac:graphicFrameMk id="6" creationId="{3437C9EE-407B-4490-AE62-47F46C432D61}"/>
          </ac:graphicFrameMkLst>
        </pc:graphicFrameChg>
        <pc:graphicFrameChg chg="add mod">
          <ac:chgData name="Lorren Pettit" userId="a74e40c7-df96-4276-bcfe-7232f6e72698" providerId="ADAL" clId="{EDC3D255-E113-427A-B42F-DD5FE57227AF}" dt="2023-08-08T20:57:00.524" v="11" actId="207"/>
          <ac:graphicFrameMkLst>
            <pc:docMk/>
            <pc:sldMk cId="3853162728" sldId="326"/>
            <ac:graphicFrameMk id="7" creationId="{3E3C5D3F-71DF-42D1-BBA6-B5B730F528C2}"/>
          </ac:graphicFrameMkLst>
        </pc:graphicFrameChg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1111236101" sldId="364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2792565253" sldId="365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575727" sldId="366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3484094554" sldId="367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949908440" sldId="368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236527784" sldId="369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936400579" sldId="370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1255998113" sldId="371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2301790022" sldId="372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3276299667" sldId="373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2220083642" sldId="374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850498860" sldId="375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2801966030" sldId="376"/>
        </pc:sldMkLst>
      </pc:sldChg>
      <pc:sldChg chg="del">
        <pc:chgData name="Lorren Pettit" userId="a74e40c7-df96-4276-bcfe-7232f6e72698" providerId="ADAL" clId="{EDC3D255-E113-427A-B42F-DD5FE57227AF}" dt="2023-08-08T21:11:03.056" v="156" actId="47"/>
        <pc:sldMkLst>
          <pc:docMk/>
          <pc:sldMk cId="3705173157" sldId="377"/>
        </pc:sldMkLst>
      </pc:sldChg>
      <pc:sldChg chg="addSp delSp modSp mod">
        <pc:chgData name="Lorren Pettit" userId="a74e40c7-df96-4276-bcfe-7232f6e72698" providerId="ADAL" clId="{EDC3D255-E113-427A-B42F-DD5FE57227AF}" dt="2023-08-08T21:01:46.743" v="51"/>
        <pc:sldMkLst>
          <pc:docMk/>
          <pc:sldMk cId="1280690012" sldId="378"/>
        </pc:sldMkLst>
        <pc:spChg chg="add mod">
          <ac:chgData name="Lorren Pettit" userId="a74e40c7-df96-4276-bcfe-7232f6e72698" providerId="ADAL" clId="{EDC3D255-E113-427A-B42F-DD5FE57227AF}" dt="2023-08-08T21:00:55.740" v="32" actId="114"/>
          <ac:spMkLst>
            <pc:docMk/>
            <pc:sldMk cId="1280690012" sldId="378"/>
            <ac:spMk id="8" creationId="{FD58FC85-B785-9370-B5EF-339EF3CE18EE}"/>
          </ac:spMkLst>
        </pc:spChg>
        <pc:spChg chg="add mod">
          <ac:chgData name="Lorren Pettit" userId="a74e40c7-df96-4276-bcfe-7232f6e72698" providerId="ADAL" clId="{EDC3D255-E113-427A-B42F-DD5FE57227AF}" dt="2023-08-08T21:01:03.949" v="40" actId="20577"/>
          <ac:spMkLst>
            <pc:docMk/>
            <pc:sldMk cId="1280690012" sldId="378"/>
            <ac:spMk id="9" creationId="{71A83C52-F77E-5D41-A7D5-B90EE8B99B85}"/>
          </ac:spMkLst>
        </pc:spChg>
        <pc:spChg chg="add mod">
          <ac:chgData name="Lorren Pettit" userId="a74e40c7-df96-4276-bcfe-7232f6e72698" providerId="ADAL" clId="{EDC3D255-E113-427A-B42F-DD5FE57227AF}" dt="2023-08-08T21:01:16.767" v="47" actId="20577"/>
          <ac:spMkLst>
            <pc:docMk/>
            <pc:sldMk cId="1280690012" sldId="378"/>
            <ac:spMk id="10" creationId="{309F23CA-25BE-6B02-17AF-AAB0B33A3696}"/>
          </ac:spMkLst>
        </pc:spChg>
        <pc:spChg chg="del">
          <ac:chgData name="Lorren Pettit" userId="a74e40c7-df96-4276-bcfe-7232f6e72698" providerId="ADAL" clId="{EDC3D255-E113-427A-B42F-DD5FE57227AF}" dt="2023-08-08T21:01:46.743" v="51"/>
          <ac:spMkLst>
            <pc:docMk/>
            <pc:sldMk cId="1280690012" sldId="378"/>
            <ac:spMk id="11" creationId="{664FDD9B-FB02-78D7-CC41-4EDC8D612B5B}"/>
          </ac:spMkLst>
        </pc:spChg>
        <pc:graphicFrameChg chg="add mod">
          <ac:chgData name="Lorren Pettit" userId="a74e40c7-df96-4276-bcfe-7232f6e72698" providerId="ADAL" clId="{EDC3D255-E113-427A-B42F-DD5FE57227AF}" dt="2023-08-08T21:01:20.048" v="48" actId="207"/>
          <ac:graphicFrameMkLst>
            <pc:docMk/>
            <pc:sldMk cId="1280690012" sldId="378"/>
            <ac:graphicFrameMk id="3" creationId="{CFD9EF3D-5C84-4F1B-BD38-7487AEFB2C14}"/>
          </ac:graphicFrameMkLst>
        </pc:graphicFrameChg>
        <pc:graphicFrameChg chg="add mod">
          <ac:chgData name="Lorren Pettit" userId="a74e40c7-df96-4276-bcfe-7232f6e72698" providerId="ADAL" clId="{EDC3D255-E113-427A-B42F-DD5FE57227AF}" dt="2023-08-08T21:01:22.545" v="49" actId="207"/>
          <ac:graphicFrameMkLst>
            <pc:docMk/>
            <pc:sldMk cId="1280690012" sldId="378"/>
            <ac:graphicFrameMk id="4" creationId="{1A81E41D-9FF6-4951-9019-107DECD30E50}"/>
          </ac:graphicFrameMkLst>
        </pc:graphicFrameChg>
        <pc:graphicFrameChg chg="add mod">
          <ac:chgData name="Lorren Pettit" userId="a74e40c7-df96-4276-bcfe-7232f6e72698" providerId="ADAL" clId="{EDC3D255-E113-427A-B42F-DD5FE57227AF}" dt="2023-08-08T21:01:24.811" v="50" actId="207"/>
          <ac:graphicFrameMkLst>
            <pc:docMk/>
            <pc:sldMk cId="1280690012" sldId="378"/>
            <ac:graphicFrameMk id="5" creationId="{9BAD5CE3-5ECC-4E4F-B84F-C2560DBD3D2A}"/>
          </ac:graphicFrameMkLst>
        </pc:graphicFrameChg>
        <pc:graphicFrameChg chg="del">
          <ac:chgData name="Lorren Pettit" userId="a74e40c7-df96-4276-bcfe-7232f6e72698" providerId="ADAL" clId="{EDC3D255-E113-427A-B42F-DD5FE57227AF}" dt="2023-08-08T20:59:17.977" v="12" actId="478"/>
          <ac:graphicFrameMkLst>
            <pc:docMk/>
            <pc:sldMk cId="1280690012" sldId="378"/>
            <ac:graphicFrameMk id="7" creationId="{3E3C5D3F-71DF-42D1-BBA6-B5B730F528C2}"/>
          </ac:graphicFrameMkLst>
        </pc:graphicFrameChg>
      </pc:sldChg>
      <pc:sldChg chg="addSp delSp modSp mod">
        <pc:chgData name="Lorren Pettit" userId="a74e40c7-df96-4276-bcfe-7232f6e72698" providerId="ADAL" clId="{EDC3D255-E113-427A-B42F-DD5FE57227AF}" dt="2023-08-08T21:04:51.760" v="95" actId="1076"/>
        <pc:sldMkLst>
          <pc:docMk/>
          <pc:sldMk cId="985478563" sldId="379"/>
        </pc:sldMkLst>
        <pc:spChg chg="mod">
          <ac:chgData name="Lorren Pettit" userId="a74e40c7-df96-4276-bcfe-7232f6e72698" providerId="ADAL" clId="{EDC3D255-E113-427A-B42F-DD5FE57227AF}" dt="2023-08-08T21:02:11.042" v="55" actId="1076"/>
          <ac:spMkLst>
            <pc:docMk/>
            <pc:sldMk cId="985478563" sldId="379"/>
            <ac:spMk id="2" creationId="{9123AEC6-66D1-0252-A97F-F3BB3793F10F}"/>
          </ac:spMkLst>
        </pc:spChg>
        <pc:spChg chg="add mod">
          <ac:chgData name="Lorren Pettit" userId="a74e40c7-df96-4276-bcfe-7232f6e72698" providerId="ADAL" clId="{EDC3D255-E113-427A-B42F-DD5FE57227AF}" dt="2023-08-08T21:04:51.760" v="95" actId="1076"/>
          <ac:spMkLst>
            <pc:docMk/>
            <pc:sldMk cId="985478563" sldId="379"/>
            <ac:spMk id="4" creationId="{C5DCBECC-5AD7-B5DE-026D-5C027BB6FD6A}"/>
          </ac:spMkLst>
        </pc:spChg>
        <pc:spChg chg="add mod">
          <ac:chgData name="Lorren Pettit" userId="a74e40c7-df96-4276-bcfe-7232f6e72698" providerId="ADAL" clId="{EDC3D255-E113-427A-B42F-DD5FE57227AF}" dt="2023-08-08T21:04:32.231" v="91" actId="1076"/>
          <ac:spMkLst>
            <pc:docMk/>
            <pc:sldMk cId="985478563" sldId="379"/>
            <ac:spMk id="5" creationId="{68B9A81F-ACA2-A2B3-DE74-3E3C06C37C72}"/>
          </ac:spMkLst>
        </pc:spChg>
        <pc:graphicFrameChg chg="add mod">
          <ac:chgData name="Lorren Pettit" userId="a74e40c7-df96-4276-bcfe-7232f6e72698" providerId="ADAL" clId="{EDC3D255-E113-427A-B42F-DD5FE57227AF}" dt="2023-08-08T21:04:47.409" v="94" actId="14100"/>
          <ac:graphicFrameMkLst>
            <pc:docMk/>
            <pc:sldMk cId="985478563" sldId="379"/>
            <ac:graphicFrameMk id="3" creationId="{F5FD9C44-5A3E-D9BB-EE37-CDB75272A501}"/>
          </ac:graphicFrameMkLst>
        </pc:graphicFrameChg>
        <pc:graphicFrameChg chg="del">
          <ac:chgData name="Lorren Pettit" userId="a74e40c7-df96-4276-bcfe-7232f6e72698" providerId="ADAL" clId="{EDC3D255-E113-427A-B42F-DD5FE57227AF}" dt="2023-08-08T21:01:58.304" v="52" actId="478"/>
          <ac:graphicFrameMkLst>
            <pc:docMk/>
            <pc:sldMk cId="985478563" sldId="379"/>
            <ac:graphicFrameMk id="7" creationId="{3E3C5D3F-71DF-42D1-BBA6-B5B730F528C2}"/>
          </ac:graphicFrameMkLst>
        </pc:graphicFrameChg>
      </pc:sldChg>
      <pc:sldChg chg="addSp delSp modSp mod">
        <pc:chgData name="Lorren Pettit" userId="a74e40c7-df96-4276-bcfe-7232f6e72698" providerId="ADAL" clId="{EDC3D255-E113-427A-B42F-DD5FE57227AF}" dt="2023-08-08T21:06:08.087" v="104" actId="21"/>
        <pc:sldMkLst>
          <pc:docMk/>
          <pc:sldMk cId="3026425010" sldId="380"/>
        </pc:sldMkLst>
        <pc:spChg chg="mod">
          <ac:chgData name="Lorren Pettit" userId="a74e40c7-df96-4276-bcfe-7232f6e72698" providerId="ADAL" clId="{EDC3D255-E113-427A-B42F-DD5FE57227AF}" dt="2023-08-08T21:06:08.087" v="104" actId="21"/>
          <ac:spMkLst>
            <pc:docMk/>
            <pc:sldMk cId="3026425010" sldId="380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EDC3D255-E113-427A-B42F-DD5FE57227AF}" dt="2023-08-08T21:06:04.399" v="103" actId="207"/>
          <ac:graphicFrameMkLst>
            <pc:docMk/>
            <pc:sldMk cId="3026425010" sldId="380"/>
            <ac:graphicFrameMk id="3" creationId="{1A16514F-490D-489F-B441-1441CF3F9BFD}"/>
          </ac:graphicFrameMkLst>
        </pc:graphicFrameChg>
        <pc:graphicFrameChg chg="del">
          <ac:chgData name="Lorren Pettit" userId="a74e40c7-df96-4276-bcfe-7232f6e72698" providerId="ADAL" clId="{EDC3D255-E113-427A-B42F-DD5FE57227AF}" dt="2023-08-08T21:05:46.235" v="97" actId="478"/>
          <ac:graphicFrameMkLst>
            <pc:docMk/>
            <pc:sldMk cId="3026425010" sldId="380"/>
            <ac:graphicFrameMk id="7" creationId="{3E3C5D3F-71DF-42D1-BBA6-B5B730F528C2}"/>
          </ac:graphicFrameMkLst>
        </pc:graphicFrameChg>
      </pc:sldChg>
      <pc:sldChg chg="addSp delSp modSp mod">
        <pc:chgData name="Lorren Pettit" userId="a74e40c7-df96-4276-bcfe-7232f6e72698" providerId="ADAL" clId="{EDC3D255-E113-427A-B42F-DD5FE57227AF}" dt="2023-08-08T21:07:52.216" v="124"/>
        <pc:sldMkLst>
          <pc:docMk/>
          <pc:sldMk cId="3797291825" sldId="381"/>
        </pc:sldMkLst>
        <pc:graphicFrameChg chg="del">
          <ac:chgData name="Lorren Pettit" userId="a74e40c7-df96-4276-bcfe-7232f6e72698" providerId="ADAL" clId="{EDC3D255-E113-427A-B42F-DD5FE57227AF}" dt="2023-08-08T21:06:16.355" v="105" actId="478"/>
          <ac:graphicFrameMkLst>
            <pc:docMk/>
            <pc:sldMk cId="3797291825" sldId="381"/>
            <ac:graphicFrameMk id="3" creationId="{1A16514F-490D-489F-B441-1441CF3F9BFD}"/>
          </ac:graphicFrameMkLst>
        </pc:graphicFrameChg>
        <pc:graphicFrameChg chg="add mod">
          <ac:chgData name="Lorren Pettit" userId="a74e40c7-df96-4276-bcfe-7232f6e72698" providerId="ADAL" clId="{EDC3D255-E113-427A-B42F-DD5FE57227AF}" dt="2023-08-08T21:07:13.250" v="122"/>
          <ac:graphicFrameMkLst>
            <pc:docMk/>
            <pc:sldMk cId="3797291825" sldId="381"/>
            <ac:graphicFrameMk id="4" creationId="{1139911A-6791-A8C6-6780-2BE6D709D984}"/>
          </ac:graphicFrameMkLst>
        </pc:graphicFrameChg>
        <pc:graphicFrameChg chg="mod">
          <ac:chgData name="Lorren Pettit" userId="a74e40c7-df96-4276-bcfe-7232f6e72698" providerId="ADAL" clId="{EDC3D255-E113-427A-B42F-DD5FE57227AF}" dt="2023-08-08T21:07:43.873" v="123"/>
          <ac:graphicFrameMkLst>
            <pc:docMk/>
            <pc:sldMk cId="3797291825" sldId="381"/>
            <ac:graphicFrameMk id="5" creationId="{1139911A-6791-A8C6-6780-2BE6D709D984}"/>
          </ac:graphicFrameMkLst>
        </pc:graphicFrameChg>
        <pc:graphicFrameChg chg="mod">
          <ac:chgData name="Lorren Pettit" userId="a74e40c7-df96-4276-bcfe-7232f6e72698" providerId="ADAL" clId="{EDC3D255-E113-427A-B42F-DD5FE57227AF}" dt="2023-08-08T21:07:52.216" v="124"/>
          <ac:graphicFrameMkLst>
            <pc:docMk/>
            <pc:sldMk cId="3797291825" sldId="381"/>
            <ac:graphicFrameMk id="6" creationId="{1139911A-6791-A8C6-6780-2BE6D709D984}"/>
          </ac:graphicFrameMkLst>
        </pc:graphicFrameChg>
      </pc:sldChg>
      <pc:sldChg chg="addSp delSp modSp mod">
        <pc:chgData name="Lorren Pettit" userId="a74e40c7-df96-4276-bcfe-7232f6e72698" providerId="ADAL" clId="{EDC3D255-E113-427A-B42F-DD5FE57227AF}" dt="2023-08-08T22:13:09.691" v="188"/>
        <pc:sldMkLst>
          <pc:docMk/>
          <pc:sldMk cId="2435799170" sldId="382"/>
        </pc:sldMkLst>
        <pc:spChg chg="mod">
          <ac:chgData name="Lorren Pettit" userId="a74e40c7-df96-4276-bcfe-7232f6e72698" providerId="ADAL" clId="{EDC3D255-E113-427A-B42F-DD5FE57227AF}" dt="2023-08-08T21:09:01.646" v="127" actId="113"/>
          <ac:spMkLst>
            <pc:docMk/>
            <pc:sldMk cId="2435799170" sldId="382"/>
            <ac:spMk id="2" creationId="{9123AEC6-66D1-0252-A97F-F3BB3793F10F}"/>
          </ac:spMkLst>
        </pc:spChg>
        <pc:graphicFrameChg chg="add del mod">
          <ac:chgData name="Lorren Pettit" userId="a74e40c7-df96-4276-bcfe-7232f6e72698" providerId="ADAL" clId="{EDC3D255-E113-427A-B42F-DD5FE57227AF}" dt="2023-08-08T22:08:44.484" v="157" actId="478"/>
          <ac:graphicFrameMkLst>
            <pc:docMk/>
            <pc:sldMk cId="2435799170" sldId="382"/>
            <ac:graphicFrameMk id="3" creationId="{17312ED1-A06E-6D95-6A43-FDF9BADCB985}"/>
          </ac:graphicFrameMkLst>
        </pc:graphicFrameChg>
        <pc:graphicFrameChg chg="del">
          <ac:chgData name="Lorren Pettit" userId="a74e40c7-df96-4276-bcfe-7232f6e72698" providerId="ADAL" clId="{EDC3D255-E113-427A-B42F-DD5FE57227AF}" dt="2023-08-08T21:09:06.127" v="128" actId="478"/>
          <ac:graphicFrameMkLst>
            <pc:docMk/>
            <pc:sldMk cId="2435799170" sldId="382"/>
            <ac:graphicFrameMk id="4" creationId="{1139911A-6791-A8C6-6780-2BE6D709D984}"/>
          </ac:graphicFrameMkLst>
        </pc:graphicFrameChg>
        <pc:graphicFrameChg chg="add del mod">
          <ac:chgData name="Lorren Pettit" userId="a74e40c7-df96-4276-bcfe-7232f6e72698" providerId="ADAL" clId="{EDC3D255-E113-427A-B42F-DD5FE57227AF}" dt="2023-08-08T22:12:33.075" v="172" actId="478"/>
          <ac:graphicFrameMkLst>
            <pc:docMk/>
            <pc:sldMk cId="2435799170" sldId="382"/>
            <ac:graphicFrameMk id="5" creationId="{17312ED1-A06E-6D95-6A43-FDF9BADCB985}"/>
          </ac:graphicFrameMkLst>
        </pc:graphicFrameChg>
        <pc:graphicFrameChg chg="add mod">
          <ac:chgData name="Lorren Pettit" userId="a74e40c7-df96-4276-bcfe-7232f6e72698" providerId="ADAL" clId="{EDC3D255-E113-427A-B42F-DD5FE57227AF}" dt="2023-08-08T22:13:09.691" v="188"/>
          <ac:graphicFrameMkLst>
            <pc:docMk/>
            <pc:sldMk cId="2435799170" sldId="382"/>
            <ac:graphicFrameMk id="6" creationId="{17312ED1-A06E-6D95-6A43-FDF9BADCB985}"/>
          </ac:graphicFrameMkLst>
        </pc:graphicFrameChg>
      </pc:sldChg>
      <pc:sldChg chg="addSp delSp modSp del mod">
        <pc:chgData name="Lorren Pettit" userId="a74e40c7-df96-4276-bcfe-7232f6e72698" providerId="ADAL" clId="{EDC3D255-E113-427A-B42F-DD5FE57227AF}" dt="2023-08-08T21:11:03.056" v="156" actId="47"/>
        <pc:sldMkLst>
          <pc:docMk/>
          <pc:sldMk cId="2485097416" sldId="383"/>
        </pc:sldMkLst>
        <pc:graphicFrameChg chg="del">
          <ac:chgData name="Lorren Pettit" userId="a74e40c7-df96-4276-bcfe-7232f6e72698" providerId="ADAL" clId="{EDC3D255-E113-427A-B42F-DD5FE57227AF}" dt="2023-08-08T21:10:10.193" v="142" actId="478"/>
          <ac:graphicFrameMkLst>
            <pc:docMk/>
            <pc:sldMk cId="2485097416" sldId="383"/>
            <ac:graphicFrameMk id="3" creationId="{17312ED1-A06E-6D95-6A43-FDF9BADCB985}"/>
          </ac:graphicFrameMkLst>
        </pc:graphicFrameChg>
        <pc:graphicFrameChg chg="add mod">
          <ac:chgData name="Lorren Pettit" userId="a74e40c7-df96-4276-bcfe-7232f6e72698" providerId="ADAL" clId="{EDC3D255-E113-427A-B42F-DD5FE57227AF}" dt="2023-08-08T21:10:43.233" v="155"/>
          <ac:graphicFrameMkLst>
            <pc:docMk/>
            <pc:sldMk cId="2485097416" sldId="383"/>
            <ac:graphicFrameMk id="4" creationId="{4FE67BB0-DBAE-0350-7FDE-136616505EE5}"/>
          </ac:graphicFrameMkLst>
        </pc:graphicFrameChg>
      </pc:sldChg>
      <pc:sldChg chg="addSp delSp modSp mod">
        <pc:chgData name="Lorren Pettit" userId="a74e40c7-df96-4276-bcfe-7232f6e72698" providerId="ADAL" clId="{EDC3D255-E113-427A-B42F-DD5FE57227AF}" dt="2023-08-08T22:15:55.105" v="207"/>
        <pc:sldMkLst>
          <pc:docMk/>
          <pc:sldMk cId="3307152854" sldId="383"/>
        </pc:sldMkLst>
        <pc:spChg chg="mod">
          <ac:chgData name="Lorren Pettit" userId="a74e40c7-df96-4276-bcfe-7232f6e72698" providerId="ADAL" clId="{EDC3D255-E113-427A-B42F-DD5FE57227AF}" dt="2023-08-08T22:14:48.435" v="192" actId="113"/>
          <ac:spMkLst>
            <pc:docMk/>
            <pc:sldMk cId="3307152854" sldId="383"/>
            <ac:spMk id="2" creationId="{9123AEC6-66D1-0252-A97F-F3BB3793F10F}"/>
          </ac:spMkLst>
        </pc:spChg>
        <pc:graphicFrameChg chg="add mod">
          <ac:chgData name="Lorren Pettit" userId="a74e40c7-df96-4276-bcfe-7232f6e72698" providerId="ADAL" clId="{EDC3D255-E113-427A-B42F-DD5FE57227AF}" dt="2023-08-08T22:15:55.105" v="207"/>
          <ac:graphicFrameMkLst>
            <pc:docMk/>
            <pc:sldMk cId="3307152854" sldId="383"/>
            <ac:graphicFrameMk id="3" creationId="{4FE67BB0-DBAE-0350-7FDE-136616505EE5}"/>
          </ac:graphicFrameMkLst>
        </pc:graphicFrameChg>
        <pc:graphicFrameChg chg="del">
          <ac:chgData name="Lorren Pettit" userId="a74e40c7-df96-4276-bcfe-7232f6e72698" providerId="ADAL" clId="{EDC3D255-E113-427A-B42F-DD5FE57227AF}" dt="2023-08-08T22:14:22.755" v="189" actId="478"/>
          <ac:graphicFrameMkLst>
            <pc:docMk/>
            <pc:sldMk cId="3307152854" sldId="383"/>
            <ac:graphicFrameMk id="6" creationId="{17312ED1-A06E-6D95-6A43-FDF9BADCB985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6A8A5-9BF1-448A-95E5-516A22CEC8CF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130FFA-17D0-497A-AE07-6933CCEC5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324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7CC70-1828-747D-45F7-9C70F07FEE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3C9B61-4748-8D3F-170C-D6E5D3743B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032C14-4CC1-EB77-2E98-BD8706A0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D3B53-9B99-6D7A-75A7-035A6A6EC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7703A-F6F0-103C-42F7-0B06A4E58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2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4C7A-0D26-1BB6-F7EE-92D84B6C2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1FF43F-F3CF-C0BC-756B-229A7FE8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98584-032C-9F75-574B-A1896FBC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DFD1-95FB-6ABC-2B30-4E4B09C04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F309E-3E05-7894-8B37-D0FA47BCB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1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E1F325-8436-7103-3D7C-A84734349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621A8-87EC-FAD3-F09B-EA919EFCA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573C2-9A0F-A6F8-BAB4-F8690BC0F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049EE-1CD2-6AE4-4C9F-BD69B11D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7DA4-B1FB-69D9-ED8E-D501DD77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4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CFAB7-964A-0190-3C99-AA48F68C2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04606-CC4A-3FDB-F8B5-338D60C9E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2C68A-C891-B7E3-08E7-0D6B4A21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5DAB1-9C4B-D89D-5447-47529A547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CF05DE-6664-7E56-0067-672695785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C3CE1-C953-1F33-5221-E8FB41F9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2328EA-1A84-B658-1DA2-1FC42C3C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C3127-06A5-9459-8E11-69054B340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96F16-AE5D-4297-9F76-E6B4697B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627161-5698-784A-4EC3-4739D9748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92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7D5A1-C0E3-8CA5-D9CD-EAACEC816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9F25D-9F42-FDFA-6F05-75C3F8AA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B1A07-AD49-DE01-2FBB-34F46BD3D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C51F73-7D0A-7D68-8140-3685DB828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4128F-58F7-6126-0CC4-BAFD699C5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7C579-E8D1-A489-88A4-BF97644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35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AF4F-4A4A-88A0-F8F9-AADDC353B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202EA1-F875-AC43-8099-95B680DF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02DA3-1047-90CA-C140-79155F4C2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D907D0-D3F9-0077-E195-669527D721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A50FF3-A189-CEC6-DD37-C5D8F683FF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DB8668-56CD-931F-FB7E-E84A0C947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7635F4-7EAD-52DB-CA49-64B82BC9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FD7607-A798-3BBB-E847-ABA4DD54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2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4E089-A0AB-BEF5-481D-8A513F3FA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2D939C-3099-97B5-1944-1BBE3B450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6E0DC8-EF24-6FF0-3B4F-BBD0316A5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692FE3-93C3-71C0-34C3-C7DE0B2E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6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5A9F59-48FB-47C5-87FA-95006E015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FF44F1-B84F-42C1-02A3-D8F56771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22A2E-0681-897B-3373-F7209D5B6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52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E1B2B-49E9-5B73-9EFE-464138868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B983-7844-E60C-2712-714DCCAC9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4205C4-F9D5-C628-8849-26A9C09D1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126D07-92D1-AD0F-8EBA-B795773C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D0B9D6-00D9-F5D1-D708-4E765AEDB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1002C1-F905-5096-B61E-C37FAB5E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56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36366-001B-9EB5-E41F-8E1ED9F55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1925B8-0CD5-7054-78DB-AF9EFF2838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4791D4-F909-1F8F-40B0-A6A5AC071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47DDF0-BBF1-853E-5775-8089416E3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0DE41-683C-365C-240B-87B5D095D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B2072E-1901-1596-CA03-7BEB2D75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891AD1-8B07-FE1D-B428-ACB38B2B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4F677A-18A7-0AF8-3557-614B7E276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6F3F9-C0A7-89B1-AB2B-24F9A199C5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715DD-E992-49BE-B772-CDC9FC2DE81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C95EB-6038-8F3F-3409-18F6E5E32E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4275F-EDD3-1525-EB8F-BDB708DD8E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C12F6-FD92-4654-BFD1-0AA0231FC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9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(PRI-01) The following lists the various sections of the Digital Health Most Wired survey. To what extent do you project each of the following areas will be a priority for your organization during the next 12-months?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2E3B30-D9FB-5B97-6A6C-7CEC5C131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4750"/>
            <a:ext cx="10516511" cy="483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162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(PRI-01) The following lists the various sections of the Digital Health Most Wired survey. To what extent do you project each of the following areas will be a priority for your organization during the next 12-months?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58FC85-B785-9370-B5EF-339EF3CE18EE}"/>
              </a:ext>
            </a:extLst>
          </p:cNvPr>
          <p:cNvSpPr txBox="1"/>
          <p:nvPr/>
        </p:nvSpPr>
        <p:spPr>
          <a:xfrm>
            <a:off x="838200" y="1591086"/>
            <a:ext cx="2950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Small HCOs</a:t>
            </a:r>
            <a:r>
              <a:rPr lang="en-US" i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A83C52-F77E-5D41-A7D5-B90EE8B99B85}"/>
              </a:ext>
            </a:extLst>
          </p:cNvPr>
          <p:cNvSpPr txBox="1"/>
          <p:nvPr/>
        </p:nvSpPr>
        <p:spPr>
          <a:xfrm>
            <a:off x="4253345" y="1591086"/>
            <a:ext cx="2950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Medium HCOs</a:t>
            </a:r>
            <a:r>
              <a:rPr lang="en-US" i="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09F23CA-25BE-6B02-17AF-AAB0B33A3696}"/>
              </a:ext>
            </a:extLst>
          </p:cNvPr>
          <p:cNvSpPr txBox="1"/>
          <p:nvPr/>
        </p:nvSpPr>
        <p:spPr>
          <a:xfrm>
            <a:off x="8605211" y="1591086"/>
            <a:ext cx="29504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Large HCOs</a:t>
            </a:r>
            <a:r>
              <a:rPr lang="en-US" i="1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59B7B0-5B9D-935A-E44F-0938588D9F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511" y="2023675"/>
            <a:ext cx="11473666" cy="4529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69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2192"/>
            <a:ext cx="10515600" cy="1104011"/>
          </a:xfrm>
        </p:spPr>
        <p:txBody>
          <a:bodyPr>
            <a:normAutofit fontScale="90000"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(PRI-02) Imagine an ideal healthcare provider organization transformed by digital technologies and capabilities that improve processes, engage talent across the organization, enable better patient care and drive new and value- generating business models. How close is your organization to that ideal?  How close is your organization to that ideal?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968ECD-7315-B808-0934-00CA1555E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08" y="2105973"/>
            <a:ext cx="11443184" cy="44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8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(PRI-03) Where do you see your own organization currently when it comes to becoming more digital?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AC6894-0FE5-E40C-8784-126277903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371" y="1398817"/>
            <a:ext cx="10437257" cy="495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425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(PRI-03) Where do you see your own organization currently when it comes to becoming more digital?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16BF004-5221-614F-F80A-74BE3908E4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96177"/>
            <a:ext cx="10516511" cy="50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291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(PRI-04) What are the biggest challenges that your organization has experienced in trying to undertake a successful digital transformation? </a:t>
            </a:r>
            <a:b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Rank your top 3 challenges from this list.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47999E5-E24B-F456-91FF-0A07211DC6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45118"/>
            <a:ext cx="10516511" cy="502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99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3AEC6-66D1-0252-A97F-F3BB3793F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04011"/>
          </a:xfrm>
        </p:spPr>
        <p:txBody>
          <a:bodyPr>
            <a:norm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(PRI-05) What are the most critical steps to enable a successful digital transformation? </a:t>
            </a:r>
            <a:br>
              <a:rPr lang="en-US" sz="2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Rank your top 3 steps from this list.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5842B4-1019-9310-4522-E3B21FF142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1517684"/>
            <a:ext cx="10516511" cy="50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52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5310-180B-3C24-6FE8-B5F9348CA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0750"/>
          </a:xfrm>
        </p:spPr>
        <p:txBody>
          <a:bodyPr>
            <a:normAutofit/>
          </a:bodyPr>
          <a:lstStyle/>
          <a:p>
            <a:r>
              <a:rPr lang="en-US" b="1" dirty="0"/>
              <a:t>2023 DHMW Survey – HCO Size</a:t>
            </a:r>
            <a:endParaRPr lang="en-US" sz="31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F1CAD82-3CC5-179B-5B13-13F2BBBDBA4E}"/>
              </a:ext>
            </a:extLst>
          </p:cNvPr>
          <p:cNvGrpSpPr/>
          <p:nvPr/>
        </p:nvGrpSpPr>
        <p:grpSpPr>
          <a:xfrm>
            <a:off x="6482080" y="2690336"/>
            <a:ext cx="5257800" cy="1477328"/>
            <a:chOff x="6096000" y="2147668"/>
            <a:chExt cx="5257800" cy="1477328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575EC4B-B8F2-99AD-EFFE-6514DA8D1BEF}"/>
                </a:ext>
              </a:extLst>
            </p:cNvPr>
            <p:cNvSpPr txBox="1"/>
            <p:nvPr/>
          </p:nvSpPr>
          <p:spPr>
            <a:xfrm>
              <a:off x="6096000" y="2147668"/>
              <a:ext cx="193040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Small HCOs</a:t>
              </a:r>
            </a:p>
            <a:p>
              <a:endParaRPr lang="en-US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Medium HCOs</a:t>
              </a:r>
            </a:p>
            <a:p>
              <a:endParaRPr lang="en-US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Large HCOs</a:t>
              </a:r>
              <a:endParaRPr lang="en-US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EA6BE6A-B04B-0CA4-85F6-40153E6E3AED}"/>
                </a:ext>
              </a:extLst>
            </p:cNvPr>
            <p:cNvSpPr txBox="1"/>
            <p:nvPr/>
          </p:nvSpPr>
          <p:spPr>
            <a:xfrm>
              <a:off x="8188960" y="2147668"/>
              <a:ext cx="316484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1" u="none" strike="noStrike" dirty="0"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&lt;=250 beds</a:t>
              </a:r>
            </a:p>
            <a:p>
              <a:endParaRPr lang="en-US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&gt;250 and &lt;=1000 beds</a:t>
              </a:r>
            </a:p>
            <a:p>
              <a:endParaRPr lang="en-US" b="1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r>
                <a:rPr lang="en-US" b="1" dirty="0">
                  <a:solidFill>
                    <a:srgbClr val="000000"/>
                  </a:solidFill>
                  <a:latin typeface="Calibri" panose="020F0502020204030204" pitchFamily="34" charset="0"/>
                </a:rPr>
                <a:t>&gt;1000 beds</a:t>
              </a:r>
              <a:endParaRPr lang="en-US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9E5A7E5-EB14-D4DB-7043-5AA3D1978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67" y="1164118"/>
            <a:ext cx="6053853" cy="502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095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2200</TotalTime>
  <Words>262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(PRI-01) The following lists the various sections of the Digital Health Most Wired survey. To what extent do you project each of the following areas will be a priority for your organization during the next 12-months?</vt:lpstr>
      <vt:lpstr>(PRI-01) The following lists the various sections of the Digital Health Most Wired survey. To what extent do you project each of the following areas will be a priority for your organization during the next 12-months?</vt:lpstr>
      <vt:lpstr>(PRI-02) Imagine an ideal healthcare provider organization transformed by digital technologies and capabilities that improve processes, engage talent across the organization, enable better patient care and drive new and value- generating business models. How close is your organization to that ideal?  How close is your organization to that ideal? </vt:lpstr>
      <vt:lpstr>(PRI-03) Where do you see your own organization currently when it comes to becoming more digital?</vt:lpstr>
      <vt:lpstr>(PRI-03) Where do you see your own organization currently when it comes to becoming more digital?</vt:lpstr>
      <vt:lpstr>(PRI-04) What are the biggest challenges that your organization has experienced in trying to undertake a successful digital transformation?  Rank your top 3 challenges from this list.</vt:lpstr>
      <vt:lpstr>(PRI-05) What are the most critical steps to enable a successful digital transformation?  Rank your top 3 steps from this list.</vt:lpstr>
      <vt:lpstr>2023 DHMW Survey – HCO Size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DHMW Survey – By The Numbers 2023 Participation</dc:title>
  <dc:creator>Lorren Pettit</dc:creator>
  <cp:lastModifiedBy>Lorren Pettit</cp:lastModifiedBy>
  <cp:revision>8</cp:revision>
  <dcterms:created xsi:type="dcterms:W3CDTF">2023-08-01T19:27:23Z</dcterms:created>
  <dcterms:modified xsi:type="dcterms:W3CDTF">2023-08-29T20:00:00Z</dcterms:modified>
</cp:coreProperties>
</file>