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59" r:id="rId3"/>
    <p:sldId id="326" r:id="rId4"/>
    <p:sldId id="367" r:id="rId5"/>
    <p:sldId id="286" r:id="rId6"/>
    <p:sldId id="364" r:id="rId7"/>
    <p:sldId id="368" r:id="rId8"/>
    <p:sldId id="369" r:id="rId9"/>
    <p:sldId id="370" r:id="rId10"/>
    <p:sldId id="371" r:id="rId11"/>
    <p:sldId id="372" r:id="rId12"/>
    <p:sldId id="373" r:id="rId13"/>
    <p:sldId id="377" r:id="rId14"/>
    <p:sldId id="365" r:id="rId15"/>
    <p:sldId id="374" r:id="rId16"/>
    <p:sldId id="3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6981C-F32A-4C65-AA9C-F5C5356EA2C6}" v="12" dt="2023-08-29T19:56:52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39E67453-6B1E-45F8-B3B3-FD6E31A4E5B4}"/>
    <pc:docChg chg="custSel addSld delSld modSld sldOrd">
      <pc:chgData name="Lorren Pettit" userId="a74e40c7-df96-4276-bcfe-7232f6e72698" providerId="ADAL" clId="{39E67453-6B1E-45F8-B3B3-FD6E31A4E5B4}" dt="2023-08-24T17:32:48.324" v="359"/>
      <pc:docMkLst>
        <pc:docMk/>
      </pc:docMkLst>
      <pc:sldChg chg="modSp mod">
        <pc:chgData name="Lorren Pettit" userId="a74e40c7-df96-4276-bcfe-7232f6e72698" providerId="ADAL" clId="{39E67453-6B1E-45F8-B3B3-FD6E31A4E5B4}" dt="2023-08-08T20:33:24.250" v="90" actId="20577"/>
        <pc:sldMkLst>
          <pc:docMk/>
          <pc:sldMk cId="3363375175" sldId="259"/>
        </pc:sldMkLst>
        <pc:spChg chg="mod">
          <ac:chgData name="Lorren Pettit" userId="a74e40c7-df96-4276-bcfe-7232f6e72698" providerId="ADAL" clId="{39E67453-6B1E-45F8-B3B3-FD6E31A4E5B4}" dt="2023-08-08T20:33:24.250" v="90" actId="20577"/>
          <ac:spMkLst>
            <pc:docMk/>
            <pc:sldMk cId="3363375175" sldId="259"/>
            <ac:spMk id="2" creationId="{78C3E2D9-96D3-627C-488D-2878CF125A5D}"/>
          </ac:spMkLst>
        </pc:spChg>
      </pc:sldChg>
      <pc:sldChg chg="modSp mod">
        <pc:chgData name="Lorren Pettit" userId="a74e40c7-df96-4276-bcfe-7232f6e72698" providerId="ADAL" clId="{39E67453-6B1E-45F8-B3B3-FD6E31A4E5B4}" dt="2023-08-08T20:33:06.420" v="68" actId="20577"/>
        <pc:sldMkLst>
          <pc:docMk/>
          <pc:sldMk cId="2709907827" sldId="283"/>
        </pc:sldMkLst>
        <pc:spChg chg="mod">
          <ac:chgData name="Lorren Pettit" userId="a74e40c7-df96-4276-bcfe-7232f6e72698" providerId="ADAL" clId="{39E67453-6B1E-45F8-B3B3-FD6E31A4E5B4}" dt="2023-08-08T20:31:27.023" v="11" actId="20577"/>
          <ac:spMkLst>
            <pc:docMk/>
            <pc:sldMk cId="2709907827" sldId="283"/>
            <ac:spMk id="2" creationId="{79DB9004-A69E-0621-AA53-AC4B3211111C}"/>
          </ac:spMkLst>
        </pc:spChg>
        <pc:spChg chg="mod">
          <ac:chgData name="Lorren Pettit" userId="a74e40c7-df96-4276-bcfe-7232f6e72698" providerId="ADAL" clId="{39E67453-6B1E-45F8-B3B3-FD6E31A4E5B4}" dt="2023-08-08T20:33:06.420" v="68" actId="20577"/>
          <ac:spMkLst>
            <pc:docMk/>
            <pc:sldMk cId="2709907827" sldId="283"/>
            <ac:spMk id="3" creationId="{14F0B634-C23E-C4FD-2FC3-10CBC842BA83}"/>
          </ac:spMkLst>
        </pc:spChg>
      </pc:sldChg>
      <pc:sldChg chg="modSp mod">
        <pc:chgData name="Lorren Pettit" userId="a74e40c7-df96-4276-bcfe-7232f6e72698" providerId="ADAL" clId="{39E67453-6B1E-45F8-B3B3-FD6E31A4E5B4}" dt="2023-08-08T20:33:45.492" v="100" actId="20577"/>
        <pc:sldMkLst>
          <pc:docMk/>
          <pc:sldMk cId="3535079108" sldId="286"/>
        </pc:sldMkLst>
        <pc:spChg chg="mod">
          <ac:chgData name="Lorren Pettit" userId="a74e40c7-df96-4276-bcfe-7232f6e72698" providerId="ADAL" clId="{39E67453-6B1E-45F8-B3B3-FD6E31A4E5B4}" dt="2023-08-08T20:33:45.492" v="100" actId="20577"/>
          <ac:spMkLst>
            <pc:docMk/>
            <pc:sldMk cId="3535079108" sldId="286"/>
            <ac:spMk id="2" creationId="{78C3E2D9-96D3-627C-488D-2878CF125A5D}"/>
          </ac:spMkLst>
        </pc:spChg>
      </pc:sldChg>
      <pc:sldChg chg="addSp delSp modSp mod">
        <pc:chgData name="Lorren Pettit" userId="a74e40c7-df96-4276-bcfe-7232f6e72698" providerId="ADAL" clId="{39E67453-6B1E-45F8-B3B3-FD6E31A4E5B4}" dt="2023-08-24T17:32:36.797" v="358" actId="20577"/>
        <pc:sldMkLst>
          <pc:docMk/>
          <pc:sldMk cId="3853162728" sldId="326"/>
        </pc:sldMkLst>
        <pc:spChg chg="mod">
          <ac:chgData name="Lorren Pettit" userId="a74e40c7-df96-4276-bcfe-7232f6e72698" providerId="ADAL" clId="{39E67453-6B1E-45F8-B3B3-FD6E31A4E5B4}" dt="2023-08-24T17:32:36.797" v="358" actId="20577"/>
          <ac:spMkLst>
            <pc:docMk/>
            <pc:sldMk cId="3853162728" sldId="326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39E67453-6B1E-45F8-B3B3-FD6E31A4E5B4}" dt="2023-08-08T20:34:17.781" v="114" actId="478"/>
          <ac:graphicFrameMkLst>
            <pc:docMk/>
            <pc:sldMk cId="3853162728" sldId="326"/>
            <ac:graphicFrameMk id="5" creationId="{2D7145A8-4158-4A13-B3E8-170847E4B1E9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34:46.691" v="119" actId="207"/>
          <ac:graphicFrameMkLst>
            <pc:docMk/>
            <pc:sldMk cId="3853162728" sldId="326"/>
            <ac:graphicFrameMk id="6" creationId="{3437C9EE-407B-4490-AE62-47F46C432D61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881724894" sldId="340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452360545" sldId="351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731436990" sldId="352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2275261129" sldId="353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860306661" sldId="354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22732840" sldId="355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797820197" sldId="356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67360382" sldId="357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755289293" sldId="358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608030856" sldId="359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1130894347" sldId="360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275608074" sldId="361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2431231676" sldId="362"/>
        </pc:sldMkLst>
      </pc:sldChg>
      <pc:sldChg chg="del">
        <pc:chgData name="Lorren Pettit" userId="a74e40c7-df96-4276-bcfe-7232f6e72698" providerId="ADAL" clId="{39E67453-6B1E-45F8-B3B3-FD6E31A4E5B4}" dt="2023-08-08T20:33:33.679" v="91" actId="47"/>
        <pc:sldMkLst>
          <pc:docMk/>
          <pc:sldMk cId="2450539219" sldId="363"/>
        </pc:sldMkLst>
      </pc:sldChg>
      <pc:sldChg chg="addSp delSp modSp mod">
        <pc:chgData name="Lorren Pettit" userId="a74e40c7-df96-4276-bcfe-7232f6e72698" providerId="ADAL" clId="{39E67453-6B1E-45F8-B3B3-FD6E31A4E5B4}" dt="2023-08-08T20:39:40.378" v="172"/>
        <pc:sldMkLst>
          <pc:docMk/>
          <pc:sldMk cId="1111236101" sldId="364"/>
        </pc:sldMkLst>
        <pc:spChg chg="mod">
          <ac:chgData name="Lorren Pettit" userId="a74e40c7-df96-4276-bcfe-7232f6e72698" providerId="ADAL" clId="{39E67453-6B1E-45F8-B3B3-FD6E31A4E5B4}" dt="2023-08-08T20:38:57.681" v="166" actId="20577"/>
          <ac:spMkLst>
            <pc:docMk/>
            <pc:sldMk cId="1111236101" sldId="364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39E67453-6B1E-45F8-B3B3-FD6E31A4E5B4}" dt="2023-08-08T20:34:13.601" v="113" actId="478"/>
          <ac:graphicFrameMkLst>
            <pc:docMk/>
            <pc:sldMk cId="1111236101" sldId="364"/>
            <ac:graphicFrameMk id="3" creationId="{3864B280-6249-490E-9FFA-608424FF348E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39:22.300" v="171" actId="207"/>
          <ac:graphicFrameMkLst>
            <pc:docMk/>
            <pc:sldMk cId="1111236101" sldId="364"/>
            <ac:graphicFrameMk id="5" creationId="{3BFF584D-FD45-4BBF-B89F-2BC26F087570}"/>
          </ac:graphicFrameMkLst>
        </pc:graphicFrameChg>
        <pc:graphicFrameChg chg="del">
          <ac:chgData name="Lorren Pettit" userId="a74e40c7-df96-4276-bcfe-7232f6e72698" providerId="ADAL" clId="{39E67453-6B1E-45F8-B3B3-FD6E31A4E5B4}" dt="2023-08-08T20:39:40.378" v="172"/>
          <ac:graphicFrameMkLst>
            <pc:docMk/>
            <pc:sldMk cId="1111236101" sldId="364"/>
            <ac:graphicFrameMk id="6" creationId="{D9489C88-1BF3-A3AD-EE72-C60BDB41A7FB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1563595433" sldId="365"/>
        </pc:sldMkLst>
      </pc:sldChg>
      <pc:sldChg chg="addSp modSp mod">
        <pc:chgData name="Lorren Pettit" userId="a74e40c7-df96-4276-bcfe-7232f6e72698" providerId="ADAL" clId="{39E67453-6B1E-45F8-B3B3-FD6E31A4E5B4}" dt="2023-08-08T20:44:52.100" v="226"/>
        <pc:sldMkLst>
          <pc:docMk/>
          <pc:sldMk cId="2792565253" sldId="365"/>
        </pc:sldMkLst>
        <pc:spChg chg="mod">
          <ac:chgData name="Lorren Pettit" userId="a74e40c7-df96-4276-bcfe-7232f6e72698" providerId="ADAL" clId="{39E67453-6B1E-45F8-B3B3-FD6E31A4E5B4}" dt="2023-08-08T20:34:06.573" v="112" actId="20577"/>
          <ac:spMkLst>
            <pc:docMk/>
            <pc:sldMk cId="2792565253" sldId="365"/>
            <ac:spMk id="2" creationId="{78C3E2D9-96D3-627C-488D-2878CF125A5D}"/>
          </ac:spMkLst>
        </pc:spChg>
        <pc:graphicFrameChg chg="add mod">
          <ac:chgData name="Lorren Pettit" userId="a74e40c7-df96-4276-bcfe-7232f6e72698" providerId="ADAL" clId="{39E67453-6B1E-45F8-B3B3-FD6E31A4E5B4}" dt="2023-08-08T20:44:52.100" v="226"/>
          <ac:graphicFrameMkLst>
            <pc:docMk/>
            <pc:sldMk cId="2792565253" sldId="365"/>
            <ac:graphicFrameMk id="3" creationId="{B0FF2AF5-E230-4894-9088-A318BB4D592F}"/>
          </ac:graphicFrameMkLst>
        </pc:graphicFrameChg>
      </pc:sldChg>
      <pc:sldChg chg="addSp delSp modSp mod">
        <pc:chgData name="Lorren Pettit" userId="a74e40c7-df96-4276-bcfe-7232f6e72698" providerId="ADAL" clId="{39E67453-6B1E-45F8-B3B3-FD6E31A4E5B4}" dt="2023-08-24T17:32:48.324" v="359"/>
        <pc:sldMkLst>
          <pc:docMk/>
          <pc:sldMk cId="575727" sldId="366"/>
        </pc:sldMkLst>
        <pc:spChg chg="mod">
          <ac:chgData name="Lorren Pettit" userId="a74e40c7-df96-4276-bcfe-7232f6e72698" providerId="ADAL" clId="{39E67453-6B1E-45F8-B3B3-FD6E31A4E5B4}" dt="2023-08-24T17:32:48.324" v="359"/>
          <ac:spMkLst>
            <pc:docMk/>
            <pc:sldMk cId="575727" sldId="366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35:57.732" v="137"/>
          <ac:graphicFrameMkLst>
            <pc:docMk/>
            <pc:sldMk cId="575727" sldId="366"/>
            <ac:graphicFrameMk id="3" creationId="{07934F3B-35FB-9E4F-7BC5-30872A765BD4}"/>
          </ac:graphicFrameMkLst>
        </pc:graphicFrameChg>
        <pc:graphicFrameChg chg="del">
          <ac:chgData name="Lorren Pettit" userId="a74e40c7-df96-4276-bcfe-7232f6e72698" providerId="ADAL" clId="{39E67453-6B1E-45F8-B3B3-FD6E31A4E5B4}" dt="2023-08-08T20:35:06.906" v="120" actId="478"/>
          <ac:graphicFrameMkLst>
            <pc:docMk/>
            <pc:sldMk cId="575727" sldId="366"/>
            <ac:graphicFrameMk id="6" creationId="{3437C9EE-407B-4490-AE62-47F46C432D61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1590864361" sldId="366"/>
        </pc:sldMkLst>
      </pc:sldChg>
      <pc:sldChg chg="addSp delSp modSp add mod">
        <pc:chgData name="Lorren Pettit" userId="a74e40c7-df96-4276-bcfe-7232f6e72698" providerId="ADAL" clId="{39E67453-6B1E-45F8-B3B3-FD6E31A4E5B4}" dt="2023-08-08T20:38:21.810" v="163" actId="207"/>
        <pc:sldMkLst>
          <pc:docMk/>
          <pc:sldMk cId="3484094554" sldId="367"/>
        </pc:sldMkLst>
        <pc:spChg chg="mod">
          <ac:chgData name="Lorren Pettit" userId="a74e40c7-df96-4276-bcfe-7232f6e72698" providerId="ADAL" clId="{39E67453-6B1E-45F8-B3B3-FD6E31A4E5B4}" dt="2023-08-08T20:36:36.398" v="142" actId="20577"/>
          <ac:spMkLst>
            <pc:docMk/>
            <pc:sldMk cId="3484094554" sldId="367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37:55.574" v="158" actId="14100"/>
          <ac:graphicFrameMkLst>
            <pc:docMk/>
            <pc:sldMk cId="3484094554" sldId="367"/>
            <ac:graphicFrameMk id="3" creationId="{5CF7A012-57D6-9A68-74B3-C3B8E7F4F2A4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38:21.810" v="163" actId="207"/>
          <ac:graphicFrameMkLst>
            <pc:docMk/>
            <pc:sldMk cId="3484094554" sldId="367"/>
            <ac:graphicFrameMk id="4" creationId="{B52B37FB-FCC6-CE25-1DA9-2CDA8D56675E}"/>
          </ac:graphicFrameMkLst>
        </pc:graphicFrameChg>
        <pc:graphicFrameChg chg="del">
          <ac:chgData name="Lorren Pettit" userId="a74e40c7-df96-4276-bcfe-7232f6e72698" providerId="ADAL" clId="{39E67453-6B1E-45F8-B3B3-FD6E31A4E5B4}" dt="2023-08-08T20:36:12.862" v="139" actId="478"/>
          <ac:graphicFrameMkLst>
            <pc:docMk/>
            <pc:sldMk cId="3484094554" sldId="367"/>
            <ac:graphicFrameMk id="6" creationId="{3437C9EE-407B-4490-AE62-47F46C432D61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3905183451" sldId="367"/>
        </pc:sldMkLst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849582052" sldId="368"/>
        </pc:sldMkLst>
      </pc:sldChg>
      <pc:sldChg chg="addSp delSp modSp mod">
        <pc:chgData name="Lorren Pettit" userId="a74e40c7-df96-4276-bcfe-7232f6e72698" providerId="ADAL" clId="{39E67453-6B1E-45F8-B3B3-FD6E31A4E5B4}" dt="2023-08-08T20:47:00.823" v="259" actId="20577"/>
        <pc:sldMkLst>
          <pc:docMk/>
          <pc:sldMk cId="949908440" sldId="368"/>
        </pc:sldMkLst>
        <pc:spChg chg="mod">
          <ac:chgData name="Lorren Pettit" userId="a74e40c7-df96-4276-bcfe-7232f6e72698" providerId="ADAL" clId="{39E67453-6B1E-45F8-B3B3-FD6E31A4E5B4}" dt="2023-08-08T20:47:00.823" v="259" actId="20577"/>
          <ac:spMkLst>
            <pc:docMk/>
            <pc:sldMk cId="949908440" sldId="368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40:25.550" v="180" actId="207"/>
          <ac:graphicFrameMkLst>
            <pc:docMk/>
            <pc:sldMk cId="949908440" sldId="368"/>
            <ac:graphicFrameMk id="3" creationId="{04313863-370B-4D4F-98F5-37AB5E591393}"/>
          </ac:graphicFrameMkLst>
        </pc:graphicFrameChg>
        <pc:graphicFrameChg chg="del">
          <ac:chgData name="Lorren Pettit" userId="a74e40c7-df96-4276-bcfe-7232f6e72698" providerId="ADAL" clId="{39E67453-6B1E-45F8-B3B3-FD6E31A4E5B4}" dt="2023-08-08T20:39:49.140" v="173" actId="478"/>
          <ac:graphicFrameMkLst>
            <pc:docMk/>
            <pc:sldMk cId="949908440" sldId="368"/>
            <ac:graphicFrameMk id="5" creationId="{3BFF584D-FD45-4BBF-B89F-2BC26F087570}"/>
          </ac:graphicFrameMkLst>
        </pc:graphicFrameChg>
      </pc:sldChg>
      <pc:sldChg chg="addSp delSp modSp mod">
        <pc:chgData name="Lorren Pettit" userId="a74e40c7-df96-4276-bcfe-7232f6e72698" providerId="ADAL" clId="{39E67453-6B1E-45F8-B3B3-FD6E31A4E5B4}" dt="2023-08-08T20:46:54.127" v="257" actId="20577"/>
        <pc:sldMkLst>
          <pc:docMk/>
          <pc:sldMk cId="236527784" sldId="369"/>
        </pc:sldMkLst>
        <pc:spChg chg="mod">
          <ac:chgData name="Lorren Pettit" userId="a74e40c7-df96-4276-bcfe-7232f6e72698" providerId="ADAL" clId="{39E67453-6B1E-45F8-B3B3-FD6E31A4E5B4}" dt="2023-08-08T20:46:54.127" v="257" actId="20577"/>
          <ac:spMkLst>
            <pc:docMk/>
            <pc:sldMk cId="236527784" sldId="369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39E67453-6B1E-45F8-B3B3-FD6E31A4E5B4}" dt="2023-08-08T20:40:36.774" v="181" actId="478"/>
          <ac:graphicFrameMkLst>
            <pc:docMk/>
            <pc:sldMk cId="236527784" sldId="369"/>
            <ac:graphicFrameMk id="3" creationId="{04313863-370B-4D4F-98F5-37AB5E591393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41:12.744" v="188" actId="207"/>
          <ac:graphicFrameMkLst>
            <pc:docMk/>
            <pc:sldMk cId="236527784" sldId="369"/>
            <ac:graphicFrameMk id="4" creationId="{333A37E1-2EE4-4E29-9D60-59902961C12C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1262428776" sldId="369"/>
        </pc:sldMkLst>
      </pc:sldChg>
      <pc:sldChg chg="addSp delSp modSp mod">
        <pc:chgData name="Lorren Pettit" userId="a74e40c7-df96-4276-bcfe-7232f6e72698" providerId="ADAL" clId="{39E67453-6B1E-45F8-B3B3-FD6E31A4E5B4}" dt="2023-08-08T20:46:48.302" v="255" actId="20577"/>
        <pc:sldMkLst>
          <pc:docMk/>
          <pc:sldMk cId="936400579" sldId="370"/>
        </pc:sldMkLst>
        <pc:spChg chg="mod">
          <ac:chgData name="Lorren Pettit" userId="a74e40c7-df96-4276-bcfe-7232f6e72698" providerId="ADAL" clId="{39E67453-6B1E-45F8-B3B3-FD6E31A4E5B4}" dt="2023-08-08T20:46:48.302" v="255" actId="20577"/>
          <ac:spMkLst>
            <pc:docMk/>
            <pc:sldMk cId="936400579" sldId="370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41:59.349" v="197" actId="207"/>
          <ac:graphicFrameMkLst>
            <pc:docMk/>
            <pc:sldMk cId="936400579" sldId="370"/>
            <ac:graphicFrameMk id="3" creationId="{D2B60D99-2426-4DA2-BE45-38DCA9515630}"/>
          </ac:graphicFrameMkLst>
        </pc:graphicFrameChg>
        <pc:graphicFrameChg chg="del">
          <ac:chgData name="Lorren Pettit" userId="a74e40c7-df96-4276-bcfe-7232f6e72698" providerId="ADAL" clId="{39E67453-6B1E-45F8-B3B3-FD6E31A4E5B4}" dt="2023-08-08T20:41:23.339" v="189" actId="478"/>
          <ac:graphicFrameMkLst>
            <pc:docMk/>
            <pc:sldMk cId="936400579" sldId="370"/>
            <ac:graphicFrameMk id="4" creationId="{333A37E1-2EE4-4E29-9D60-59902961C12C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1230929795" sldId="370"/>
        </pc:sldMkLst>
      </pc:sldChg>
      <pc:sldChg chg="addSp delSp modSp mod">
        <pc:chgData name="Lorren Pettit" userId="a74e40c7-df96-4276-bcfe-7232f6e72698" providerId="ADAL" clId="{39E67453-6B1E-45F8-B3B3-FD6E31A4E5B4}" dt="2023-08-08T20:46:39.770" v="252" actId="20577"/>
        <pc:sldMkLst>
          <pc:docMk/>
          <pc:sldMk cId="1255998113" sldId="371"/>
        </pc:sldMkLst>
        <pc:spChg chg="mod">
          <ac:chgData name="Lorren Pettit" userId="a74e40c7-df96-4276-bcfe-7232f6e72698" providerId="ADAL" clId="{39E67453-6B1E-45F8-B3B3-FD6E31A4E5B4}" dt="2023-08-08T20:46:39.770" v="252" actId="20577"/>
          <ac:spMkLst>
            <pc:docMk/>
            <pc:sldMk cId="1255998113" sldId="371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39E67453-6B1E-45F8-B3B3-FD6E31A4E5B4}" dt="2023-08-08T20:42:07.959" v="198" actId="478"/>
          <ac:graphicFrameMkLst>
            <pc:docMk/>
            <pc:sldMk cId="1255998113" sldId="371"/>
            <ac:graphicFrameMk id="3" creationId="{D2B60D99-2426-4DA2-BE45-38DCA9515630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42:44.787" v="206" actId="207"/>
          <ac:graphicFrameMkLst>
            <pc:docMk/>
            <pc:sldMk cId="1255998113" sldId="371"/>
            <ac:graphicFrameMk id="4" creationId="{EA25867E-FA12-40F8-94E9-40D897C92D5C}"/>
          </ac:graphicFrameMkLst>
        </pc:graphicFrameChg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1259278803" sldId="371"/>
        </pc:sldMkLst>
      </pc:sldChg>
      <pc:sldChg chg="del">
        <pc:chgData name="Lorren Pettit" userId="a74e40c7-df96-4276-bcfe-7232f6e72698" providerId="ADAL" clId="{39E67453-6B1E-45F8-B3B3-FD6E31A4E5B4}" dt="2023-08-08T20:33:52.164" v="101" actId="47"/>
        <pc:sldMkLst>
          <pc:docMk/>
          <pc:sldMk cId="973456798" sldId="372"/>
        </pc:sldMkLst>
      </pc:sldChg>
      <pc:sldChg chg="addSp delSp modSp mod">
        <pc:chgData name="Lorren Pettit" userId="a74e40c7-df96-4276-bcfe-7232f6e72698" providerId="ADAL" clId="{39E67453-6B1E-45F8-B3B3-FD6E31A4E5B4}" dt="2023-08-08T20:46:33.020" v="250" actId="27636"/>
        <pc:sldMkLst>
          <pc:docMk/>
          <pc:sldMk cId="2301790022" sldId="372"/>
        </pc:sldMkLst>
        <pc:spChg chg="mod">
          <ac:chgData name="Lorren Pettit" userId="a74e40c7-df96-4276-bcfe-7232f6e72698" providerId="ADAL" clId="{39E67453-6B1E-45F8-B3B3-FD6E31A4E5B4}" dt="2023-08-08T20:46:33.020" v="250" actId="27636"/>
          <ac:spMkLst>
            <pc:docMk/>
            <pc:sldMk cId="2301790022" sldId="372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43:34.089" v="214" actId="207"/>
          <ac:graphicFrameMkLst>
            <pc:docMk/>
            <pc:sldMk cId="2301790022" sldId="372"/>
            <ac:graphicFrameMk id="3" creationId="{AD9D29AD-6606-4B63-AF9D-58C8DEB2176B}"/>
          </ac:graphicFrameMkLst>
        </pc:graphicFrameChg>
        <pc:graphicFrameChg chg="del">
          <ac:chgData name="Lorren Pettit" userId="a74e40c7-df96-4276-bcfe-7232f6e72698" providerId="ADAL" clId="{39E67453-6B1E-45F8-B3B3-FD6E31A4E5B4}" dt="2023-08-08T20:43:01.247" v="207" actId="478"/>
          <ac:graphicFrameMkLst>
            <pc:docMk/>
            <pc:sldMk cId="2301790022" sldId="372"/>
            <ac:graphicFrameMk id="4" creationId="{EA25867E-FA12-40F8-94E9-40D897C92D5C}"/>
          </ac:graphicFrameMkLst>
        </pc:graphicFrameChg>
      </pc:sldChg>
      <pc:sldChg chg="addSp delSp modSp mod ord">
        <pc:chgData name="Lorren Pettit" userId="a74e40c7-df96-4276-bcfe-7232f6e72698" providerId="ADAL" clId="{39E67453-6B1E-45F8-B3B3-FD6E31A4E5B4}" dt="2023-08-08T20:46:24.338" v="244" actId="20577"/>
        <pc:sldMkLst>
          <pc:docMk/>
          <pc:sldMk cId="3276299667" sldId="373"/>
        </pc:sldMkLst>
        <pc:spChg chg="mod">
          <ac:chgData name="Lorren Pettit" userId="a74e40c7-df96-4276-bcfe-7232f6e72698" providerId="ADAL" clId="{39E67453-6B1E-45F8-B3B3-FD6E31A4E5B4}" dt="2023-08-08T20:46:24.338" v="244" actId="20577"/>
          <ac:spMkLst>
            <pc:docMk/>
            <pc:sldMk cId="3276299667" sldId="373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39E67453-6B1E-45F8-B3B3-FD6E31A4E5B4}" dt="2023-08-08T20:43:58.661" v="215" actId="478"/>
          <ac:graphicFrameMkLst>
            <pc:docMk/>
            <pc:sldMk cId="3276299667" sldId="373"/>
            <ac:graphicFrameMk id="3" creationId="{AD9D29AD-6606-4B63-AF9D-58C8DEB2176B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44:36.961" v="224" actId="207"/>
          <ac:graphicFrameMkLst>
            <pc:docMk/>
            <pc:sldMk cId="3276299667" sldId="373"/>
            <ac:graphicFrameMk id="4" creationId="{B0FF2AF5-E230-4894-9088-A318BB4D592F}"/>
          </ac:graphicFrameMkLst>
        </pc:graphicFrameChg>
      </pc:sldChg>
      <pc:sldChg chg="addSp delSp modSp mod">
        <pc:chgData name="Lorren Pettit" userId="a74e40c7-df96-4276-bcfe-7232f6e72698" providerId="ADAL" clId="{39E67453-6B1E-45F8-B3B3-FD6E31A4E5B4}" dt="2023-08-08T20:46:12.016" v="242" actId="207"/>
        <pc:sldMkLst>
          <pc:docMk/>
          <pc:sldMk cId="2220083642" sldId="374"/>
        </pc:sldMkLst>
        <pc:spChg chg="mod">
          <ac:chgData name="Lorren Pettit" userId="a74e40c7-df96-4276-bcfe-7232f6e72698" providerId="ADAL" clId="{39E67453-6B1E-45F8-B3B3-FD6E31A4E5B4}" dt="2023-08-08T20:45:21.623" v="231" actId="6549"/>
          <ac:spMkLst>
            <pc:docMk/>
            <pc:sldMk cId="2220083642" sldId="374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39E67453-6B1E-45F8-B3B3-FD6E31A4E5B4}" dt="2023-08-08T20:45:45.734" v="237" actId="478"/>
          <ac:graphicFrameMkLst>
            <pc:docMk/>
            <pc:sldMk cId="2220083642" sldId="374"/>
            <ac:graphicFrameMk id="3" creationId="{03BEA8EB-E51A-4648-90A3-D14C19A6B81B}"/>
          </ac:graphicFrameMkLst>
        </pc:graphicFrameChg>
        <pc:graphicFrameChg chg="del">
          <ac:chgData name="Lorren Pettit" userId="a74e40c7-df96-4276-bcfe-7232f6e72698" providerId="ADAL" clId="{39E67453-6B1E-45F8-B3B3-FD6E31A4E5B4}" dt="2023-08-08T20:45:25.144" v="232" actId="478"/>
          <ac:graphicFrameMkLst>
            <pc:docMk/>
            <pc:sldMk cId="2220083642" sldId="374"/>
            <ac:graphicFrameMk id="4" creationId="{B0FF2AF5-E230-4894-9088-A318BB4D592F}"/>
          </ac:graphicFrameMkLst>
        </pc:graphicFrameChg>
        <pc:graphicFrameChg chg="add mod">
          <ac:chgData name="Lorren Pettit" userId="a74e40c7-df96-4276-bcfe-7232f6e72698" providerId="ADAL" clId="{39E67453-6B1E-45F8-B3B3-FD6E31A4E5B4}" dt="2023-08-08T20:46:12.016" v="242" actId="207"/>
          <ac:graphicFrameMkLst>
            <pc:docMk/>
            <pc:sldMk cId="2220083642" sldId="374"/>
            <ac:graphicFrameMk id="5" creationId="{03BEA8EB-E51A-4648-90A3-D14C19A6B81B}"/>
          </ac:graphicFrameMkLst>
        </pc:graphicFrameChg>
      </pc:sldChg>
      <pc:sldChg chg="addSp delSp modSp mod">
        <pc:chgData name="Lorren Pettit" userId="a74e40c7-df96-4276-bcfe-7232f6e72698" providerId="ADAL" clId="{39E67453-6B1E-45F8-B3B3-FD6E31A4E5B4}" dt="2023-08-08T20:49:15.073" v="272" actId="207"/>
        <pc:sldMkLst>
          <pc:docMk/>
          <pc:sldMk cId="850498860" sldId="375"/>
        </pc:sldMkLst>
        <pc:spChg chg="add mod">
          <ac:chgData name="Lorren Pettit" userId="a74e40c7-df96-4276-bcfe-7232f6e72698" providerId="ADAL" clId="{39E67453-6B1E-45F8-B3B3-FD6E31A4E5B4}" dt="2023-08-08T20:49:09.217" v="270" actId="113"/>
          <ac:spMkLst>
            <pc:docMk/>
            <pc:sldMk cId="850498860" sldId="375"/>
            <ac:spMk id="6" creationId="{3BDE7E55-6BB5-A878-45A0-5C2CAB9ABB43}"/>
          </ac:spMkLst>
        </pc:spChg>
        <pc:graphicFrameChg chg="add mod">
          <ac:chgData name="Lorren Pettit" userId="a74e40c7-df96-4276-bcfe-7232f6e72698" providerId="ADAL" clId="{39E67453-6B1E-45F8-B3B3-FD6E31A4E5B4}" dt="2023-08-08T20:49:15.073" v="272" actId="207"/>
          <ac:graphicFrameMkLst>
            <pc:docMk/>
            <pc:sldMk cId="850498860" sldId="375"/>
            <ac:graphicFrameMk id="3" creationId="{9422573D-FE60-47FD-A2DB-81BFA9B41AA7}"/>
          </ac:graphicFrameMkLst>
        </pc:graphicFrameChg>
        <pc:graphicFrameChg chg="del">
          <ac:chgData name="Lorren Pettit" userId="a74e40c7-df96-4276-bcfe-7232f6e72698" providerId="ADAL" clId="{39E67453-6B1E-45F8-B3B3-FD6E31A4E5B4}" dt="2023-08-08T20:48:33.587" v="260" actId="478"/>
          <ac:graphicFrameMkLst>
            <pc:docMk/>
            <pc:sldMk cId="850498860" sldId="375"/>
            <ac:graphicFrameMk id="5" creationId="{03BEA8EB-E51A-4648-90A3-D14C19A6B81B}"/>
          </ac:graphicFrameMkLst>
        </pc:graphicFrameChg>
      </pc:sldChg>
      <pc:sldChg chg="addSp delSp modSp mod">
        <pc:chgData name="Lorren Pettit" userId="a74e40c7-df96-4276-bcfe-7232f6e72698" providerId="ADAL" clId="{39E67453-6B1E-45F8-B3B3-FD6E31A4E5B4}" dt="2023-08-08T20:50:29.377" v="281" actId="207"/>
        <pc:sldMkLst>
          <pc:docMk/>
          <pc:sldMk cId="2801966030" sldId="376"/>
        </pc:sldMkLst>
        <pc:spChg chg="mod">
          <ac:chgData name="Lorren Pettit" userId="a74e40c7-df96-4276-bcfe-7232f6e72698" providerId="ADAL" clId="{39E67453-6B1E-45F8-B3B3-FD6E31A4E5B4}" dt="2023-08-08T20:50:05.687" v="276" actId="20577"/>
          <ac:spMkLst>
            <pc:docMk/>
            <pc:sldMk cId="2801966030" sldId="376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50:29.377" v="281" actId="207"/>
          <ac:graphicFrameMkLst>
            <pc:docMk/>
            <pc:sldMk cId="2801966030" sldId="376"/>
            <ac:graphicFrameMk id="3" creationId="{15FE954F-B4B4-4EA8-BA52-A741D6F1E2F8}"/>
          </ac:graphicFrameMkLst>
        </pc:graphicFrameChg>
        <pc:graphicFrameChg chg="del">
          <ac:chgData name="Lorren Pettit" userId="a74e40c7-df96-4276-bcfe-7232f6e72698" providerId="ADAL" clId="{39E67453-6B1E-45F8-B3B3-FD6E31A4E5B4}" dt="2023-08-08T20:49:47.310" v="273" actId="478"/>
          <ac:graphicFrameMkLst>
            <pc:docMk/>
            <pc:sldMk cId="2801966030" sldId="376"/>
            <ac:graphicFrameMk id="5" creationId="{03BEA8EB-E51A-4648-90A3-D14C19A6B81B}"/>
          </ac:graphicFrameMkLst>
        </pc:graphicFrameChg>
      </pc:sldChg>
      <pc:sldChg chg="addSp delSp modSp mod">
        <pc:chgData name="Lorren Pettit" userId="a74e40c7-df96-4276-bcfe-7232f6e72698" providerId="ADAL" clId="{39E67453-6B1E-45F8-B3B3-FD6E31A4E5B4}" dt="2023-08-08T20:53:58.197" v="343" actId="692"/>
        <pc:sldMkLst>
          <pc:docMk/>
          <pc:sldMk cId="3705173157" sldId="377"/>
        </pc:sldMkLst>
        <pc:spChg chg="mod">
          <ac:chgData name="Lorren Pettit" userId="a74e40c7-df96-4276-bcfe-7232f6e72698" providerId="ADAL" clId="{39E67453-6B1E-45F8-B3B3-FD6E31A4E5B4}" dt="2023-08-08T20:53:35.354" v="330" actId="255"/>
          <ac:spMkLst>
            <pc:docMk/>
            <pc:sldMk cId="3705173157" sldId="377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9E67453-6B1E-45F8-B3B3-FD6E31A4E5B4}" dt="2023-08-08T20:53:58.197" v="343" actId="692"/>
          <ac:graphicFrameMkLst>
            <pc:docMk/>
            <pc:sldMk cId="3705173157" sldId="377"/>
            <ac:graphicFrameMk id="3" creationId="{7BEB46C5-F37D-6F2E-C178-01CF9474AF22}"/>
          </ac:graphicFrameMkLst>
        </pc:graphicFrameChg>
        <pc:graphicFrameChg chg="del">
          <ac:chgData name="Lorren Pettit" userId="a74e40c7-df96-4276-bcfe-7232f6e72698" providerId="ADAL" clId="{39E67453-6B1E-45F8-B3B3-FD6E31A4E5B4}" dt="2023-08-08T20:51:50.596" v="282" actId="478"/>
          <ac:graphicFrameMkLst>
            <pc:docMk/>
            <pc:sldMk cId="3705173157" sldId="377"/>
            <ac:graphicFrameMk id="4" creationId="{B0FF2AF5-E230-4894-9088-A318BB4D592F}"/>
          </ac:graphicFrameMkLst>
        </pc:graphicFrameChg>
      </pc:sldChg>
    </pc:docChg>
  </pc:docChgLst>
  <pc:docChgLst>
    <pc:chgData name="Lorren Pettit" userId="a74e40c7-df96-4276-bcfe-7232f6e72698" providerId="ADAL" clId="{9236981C-F32A-4C65-AA9C-F5C5356EA2C6}"/>
    <pc:docChg chg="custSel delSld modSld">
      <pc:chgData name="Lorren Pettit" userId="a74e40c7-df96-4276-bcfe-7232f6e72698" providerId="ADAL" clId="{9236981C-F32A-4C65-AA9C-F5C5356EA2C6}" dt="2023-08-29T19:56:58.001" v="38" actId="1076"/>
      <pc:docMkLst>
        <pc:docMk/>
      </pc:docMkLst>
      <pc:sldChg chg="del">
        <pc:chgData name="Lorren Pettit" userId="a74e40c7-df96-4276-bcfe-7232f6e72698" providerId="ADAL" clId="{9236981C-F32A-4C65-AA9C-F5C5356EA2C6}" dt="2023-08-29T19:54:25.992" v="0" actId="2696"/>
        <pc:sldMkLst>
          <pc:docMk/>
          <pc:sldMk cId="4075544697" sldId="267"/>
        </pc:sldMkLst>
      </pc:sldChg>
      <pc:sldChg chg="del">
        <pc:chgData name="Lorren Pettit" userId="a74e40c7-df96-4276-bcfe-7232f6e72698" providerId="ADAL" clId="{9236981C-F32A-4C65-AA9C-F5C5356EA2C6}" dt="2023-08-29T19:54:25.992" v="0" actId="2696"/>
        <pc:sldMkLst>
          <pc:docMk/>
          <pc:sldMk cId="985068671" sldId="268"/>
        </pc:sldMkLst>
      </pc:sldChg>
      <pc:sldChg chg="del">
        <pc:chgData name="Lorren Pettit" userId="a74e40c7-df96-4276-bcfe-7232f6e72698" providerId="ADAL" clId="{9236981C-F32A-4C65-AA9C-F5C5356EA2C6}" dt="2023-08-29T19:54:25.992" v="0" actId="2696"/>
        <pc:sldMkLst>
          <pc:docMk/>
          <pc:sldMk cId="1258095240" sldId="273"/>
        </pc:sldMkLst>
      </pc:sldChg>
      <pc:sldChg chg="del">
        <pc:chgData name="Lorren Pettit" userId="a74e40c7-df96-4276-bcfe-7232f6e72698" providerId="ADAL" clId="{9236981C-F32A-4C65-AA9C-F5C5356EA2C6}" dt="2023-08-29T19:54:25.992" v="0" actId="2696"/>
        <pc:sldMkLst>
          <pc:docMk/>
          <pc:sldMk cId="3913816411" sldId="285"/>
        </pc:sldMkLst>
      </pc:sldChg>
      <pc:sldChg chg="addSp delSp modSp mod">
        <pc:chgData name="Lorren Pettit" userId="a74e40c7-df96-4276-bcfe-7232f6e72698" providerId="ADAL" clId="{9236981C-F32A-4C65-AA9C-F5C5356EA2C6}" dt="2023-08-29T19:54:57.355" v="5" actId="1076"/>
        <pc:sldMkLst>
          <pc:docMk/>
          <pc:sldMk cId="3853162728" sldId="326"/>
        </pc:sldMkLst>
        <pc:graphicFrameChg chg="del">
          <ac:chgData name="Lorren Pettit" userId="a74e40c7-df96-4276-bcfe-7232f6e72698" providerId="ADAL" clId="{9236981C-F32A-4C65-AA9C-F5C5356EA2C6}" dt="2023-08-29T19:54:52.872" v="4" actId="21"/>
          <ac:graphicFrameMkLst>
            <pc:docMk/>
            <pc:sldMk cId="3853162728" sldId="326"/>
            <ac:graphicFrameMk id="6" creationId="{3437C9EE-407B-4490-AE62-47F46C432D61}"/>
          </ac:graphicFrameMkLst>
        </pc:graphicFrameChg>
        <pc:picChg chg="add mod">
          <ac:chgData name="Lorren Pettit" userId="a74e40c7-df96-4276-bcfe-7232f6e72698" providerId="ADAL" clId="{9236981C-F32A-4C65-AA9C-F5C5356EA2C6}" dt="2023-08-29T19:54:57.355" v="5" actId="1076"/>
          <ac:picMkLst>
            <pc:docMk/>
            <pc:sldMk cId="3853162728" sldId="326"/>
            <ac:picMk id="3" creationId="{37DA5C4A-691B-EC7D-365F-EB2F1B9C0AD0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5:22.561" v="11" actId="1076"/>
        <pc:sldMkLst>
          <pc:docMk/>
          <pc:sldMk cId="1111236101" sldId="364"/>
        </pc:sldMkLst>
        <pc:graphicFrameChg chg="del">
          <ac:chgData name="Lorren Pettit" userId="a74e40c7-df96-4276-bcfe-7232f6e72698" providerId="ADAL" clId="{9236981C-F32A-4C65-AA9C-F5C5356EA2C6}" dt="2023-08-29T19:55:18.611" v="10" actId="21"/>
          <ac:graphicFrameMkLst>
            <pc:docMk/>
            <pc:sldMk cId="1111236101" sldId="364"/>
            <ac:graphicFrameMk id="5" creationId="{3BFF584D-FD45-4BBF-B89F-2BC26F087570}"/>
          </ac:graphicFrameMkLst>
        </pc:graphicFrameChg>
        <pc:picChg chg="add mod">
          <ac:chgData name="Lorren Pettit" userId="a74e40c7-df96-4276-bcfe-7232f6e72698" providerId="ADAL" clId="{9236981C-F32A-4C65-AA9C-F5C5356EA2C6}" dt="2023-08-29T19:55:22.561" v="11" actId="1076"/>
          <ac:picMkLst>
            <pc:docMk/>
            <pc:sldMk cId="1111236101" sldId="364"/>
            <ac:picMk id="3" creationId="{70EC028C-2306-C6AA-D422-107D359E41A0}"/>
          </ac:picMkLst>
        </pc:picChg>
      </pc:sldChg>
      <pc:sldChg chg="del">
        <pc:chgData name="Lorren Pettit" userId="a74e40c7-df96-4276-bcfe-7232f6e72698" providerId="ADAL" clId="{9236981C-F32A-4C65-AA9C-F5C5356EA2C6}" dt="2023-08-29T19:54:30.459" v="1" actId="2696"/>
        <pc:sldMkLst>
          <pc:docMk/>
          <pc:sldMk cId="575727" sldId="366"/>
        </pc:sldMkLst>
      </pc:sldChg>
      <pc:sldChg chg="addSp delSp modSp mod">
        <pc:chgData name="Lorren Pettit" userId="a74e40c7-df96-4276-bcfe-7232f6e72698" providerId="ADAL" clId="{9236981C-F32A-4C65-AA9C-F5C5356EA2C6}" dt="2023-08-29T19:55:10.505" v="8" actId="1076"/>
        <pc:sldMkLst>
          <pc:docMk/>
          <pc:sldMk cId="3484094554" sldId="367"/>
        </pc:sldMkLst>
        <pc:graphicFrameChg chg="del">
          <ac:chgData name="Lorren Pettit" userId="a74e40c7-df96-4276-bcfe-7232f6e72698" providerId="ADAL" clId="{9236981C-F32A-4C65-AA9C-F5C5356EA2C6}" dt="2023-08-29T19:55:07.875" v="7" actId="21"/>
          <ac:graphicFrameMkLst>
            <pc:docMk/>
            <pc:sldMk cId="3484094554" sldId="367"/>
            <ac:graphicFrameMk id="3" creationId="{5CF7A012-57D6-9A68-74B3-C3B8E7F4F2A4}"/>
          </ac:graphicFrameMkLst>
        </pc:graphicFrameChg>
        <pc:graphicFrameChg chg="del">
          <ac:chgData name="Lorren Pettit" userId="a74e40c7-df96-4276-bcfe-7232f6e72698" providerId="ADAL" clId="{9236981C-F32A-4C65-AA9C-F5C5356EA2C6}" dt="2023-08-29T19:55:07.875" v="7" actId="21"/>
          <ac:graphicFrameMkLst>
            <pc:docMk/>
            <pc:sldMk cId="3484094554" sldId="367"/>
            <ac:graphicFrameMk id="4" creationId="{B52B37FB-FCC6-CE25-1DA9-2CDA8D56675E}"/>
          </ac:graphicFrameMkLst>
        </pc:graphicFrameChg>
        <pc:picChg chg="add mod">
          <ac:chgData name="Lorren Pettit" userId="a74e40c7-df96-4276-bcfe-7232f6e72698" providerId="ADAL" clId="{9236981C-F32A-4C65-AA9C-F5C5356EA2C6}" dt="2023-08-29T19:55:10.505" v="8" actId="1076"/>
          <ac:picMkLst>
            <pc:docMk/>
            <pc:sldMk cId="3484094554" sldId="367"/>
            <ac:picMk id="5" creationId="{09E172AA-0C71-750B-AB3F-C258E79F27F3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5:33.436" v="14" actId="1076"/>
        <pc:sldMkLst>
          <pc:docMk/>
          <pc:sldMk cId="949908440" sldId="368"/>
        </pc:sldMkLst>
        <pc:graphicFrameChg chg="del">
          <ac:chgData name="Lorren Pettit" userId="a74e40c7-df96-4276-bcfe-7232f6e72698" providerId="ADAL" clId="{9236981C-F32A-4C65-AA9C-F5C5356EA2C6}" dt="2023-08-29T19:55:30.962" v="13" actId="21"/>
          <ac:graphicFrameMkLst>
            <pc:docMk/>
            <pc:sldMk cId="949908440" sldId="368"/>
            <ac:graphicFrameMk id="3" creationId="{04313863-370B-4D4F-98F5-37AB5E591393}"/>
          </ac:graphicFrameMkLst>
        </pc:graphicFrameChg>
        <pc:picChg chg="add mod">
          <ac:chgData name="Lorren Pettit" userId="a74e40c7-df96-4276-bcfe-7232f6e72698" providerId="ADAL" clId="{9236981C-F32A-4C65-AA9C-F5C5356EA2C6}" dt="2023-08-29T19:55:33.436" v="14" actId="1076"/>
          <ac:picMkLst>
            <pc:docMk/>
            <pc:sldMk cId="949908440" sldId="368"/>
            <ac:picMk id="4" creationId="{9E7E3A4B-ECC9-2E27-8645-F356E5729420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5:45.272" v="17" actId="1076"/>
        <pc:sldMkLst>
          <pc:docMk/>
          <pc:sldMk cId="236527784" sldId="369"/>
        </pc:sldMkLst>
        <pc:graphicFrameChg chg="del">
          <ac:chgData name="Lorren Pettit" userId="a74e40c7-df96-4276-bcfe-7232f6e72698" providerId="ADAL" clId="{9236981C-F32A-4C65-AA9C-F5C5356EA2C6}" dt="2023-08-29T19:55:41.421" v="16" actId="21"/>
          <ac:graphicFrameMkLst>
            <pc:docMk/>
            <pc:sldMk cId="236527784" sldId="369"/>
            <ac:graphicFrameMk id="4" creationId="{333A37E1-2EE4-4E29-9D60-59902961C12C}"/>
          </ac:graphicFrameMkLst>
        </pc:graphicFrameChg>
        <pc:picChg chg="add mod">
          <ac:chgData name="Lorren Pettit" userId="a74e40c7-df96-4276-bcfe-7232f6e72698" providerId="ADAL" clId="{9236981C-F32A-4C65-AA9C-F5C5356EA2C6}" dt="2023-08-29T19:55:45.272" v="17" actId="1076"/>
          <ac:picMkLst>
            <pc:docMk/>
            <pc:sldMk cId="236527784" sldId="369"/>
            <ac:picMk id="3" creationId="{9B5BA53D-2F66-C05F-FFC4-404F018F5C38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5:55.009" v="20" actId="1076"/>
        <pc:sldMkLst>
          <pc:docMk/>
          <pc:sldMk cId="936400579" sldId="370"/>
        </pc:sldMkLst>
        <pc:graphicFrameChg chg="del">
          <ac:chgData name="Lorren Pettit" userId="a74e40c7-df96-4276-bcfe-7232f6e72698" providerId="ADAL" clId="{9236981C-F32A-4C65-AA9C-F5C5356EA2C6}" dt="2023-08-29T19:55:52.416" v="19" actId="21"/>
          <ac:graphicFrameMkLst>
            <pc:docMk/>
            <pc:sldMk cId="936400579" sldId="370"/>
            <ac:graphicFrameMk id="3" creationId="{D2B60D99-2426-4DA2-BE45-38DCA9515630}"/>
          </ac:graphicFrameMkLst>
        </pc:graphicFrameChg>
        <pc:picChg chg="add mod">
          <ac:chgData name="Lorren Pettit" userId="a74e40c7-df96-4276-bcfe-7232f6e72698" providerId="ADAL" clId="{9236981C-F32A-4C65-AA9C-F5C5356EA2C6}" dt="2023-08-29T19:55:55.009" v="20" actId="1076"/>
          <ac:picMkLst>
            <pc:docMk/>
            <pc:sldMk cId="936400579" sldId="370"/>
            <ac:picMk id="4" creationId="{B07AE34B-4AEE-D83A-B504-B95DECDD3949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6:06.963" v="23" actId="1076"/>
        <pc:sldMkLst>
          <pc:docMk/>
          <pc:sldMk cId="1255998113" sldId="371"/>
        </pc:sldMkLst>
        <pc:graphicFrameChg chg="del">
          <ac:chgData name="Lorren Pettit" userId="a74e40c7-df96-4276-bcfe-7232f6e72698" providerId="ADAL" clId="{9236981C-F32A-4C65-AA9C-F5C5356EA2C6}" dt="2023-08-29T19:56:03.115" v="22" actId="21"/>
          <ac:graphicFrameMkLst>
            <pc:docMk/>
            <pc:sldMk cId="1255998113" sldId="371"/>
            <ac:graphicFrameMk id="4" creationId="{EA25867E-FA12-40F8-94E9-40D897C92D5C}"/>
          </ac:graphicFrameMkLst>
        </pc:graphicFrameChg>
        <pc:picChg chg="add mod">
          <ac:chgData name="Lorren Pettit" userId="a74e40c7-df96-4276-bcfe-7232f6e72698" providerId="ADAL" clId="{9236981C-F32A-4C65-AA9C-F5C5356EA2C6}" dt="2023-08-29T19:56:06.963" v="23" actId="1076"/>
          <ac:picMkLst>
            <pc:docMk/>
            <pc:sldMk cId="1255998113" sldId="371"/>
            <ac:picMk id="3" creationId="{DB20EA62-0372-528B-0642-7234E721407F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6:17.252" v="26" actId="1076"/>
        <pc:sldMkLst>
          <pc:docMk/>
          <pc:sldMk cId="2301790022" sldId="372"/>
        </pc:sldMkLst>
        <pc:graphicFrameChg chg="del">
          <ac:chgData name="Lorren Pettit" userId="a74e40c7-df96-4276-bcfe-7232f6e72698" providerId="ADAL" clId="{9236981C-F32A-4C65-AA9C-F5C5356EA2C6}" dt="2023-08-29T19:56:14.955" v="25" actId="21"/>
          <ac:graphicFrameMkLst>
            <pc:docMk/>
            <pc:sldMk cId="2301790022" sldId="372"/>
            <ac:graphicFrameMk id="3" creationId="{AD9D29AD-6606-4B63-AF9D-58C8DEB2176B}"/>
          </ac:graphicFrameMkLst>
        </pc:graphicFrameChg>
        <pc:picChg chg="add mod">
          <ac:chgData name="Lorren Pettit" userId="a74e40c7-df96-4276-bcfe-7232f6e72698" providerId="ADAL" clId="{9236981C-F32A-4C65-AA9C-F5C5356EA2C6}" dt="2023-08-29T19:56:17.252" v="26" actId="1076"/>
          <ac:picMkLst>
            <pc:docMk/>
            <pc:sldMk cId="2301790022" sldId="372"/>
            <ac:picMk id="4" creationId="{DE3F4E5C-3EEB-8BF2-3196-2BD114B4C07D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6:26.596" v="29" actId="1076"/>
        <pc:sldMkLst>
          <pc:docMk/>
          <pc:sldMk cId="3276299667" sldId="373"/>
        </pc:sldMkLst>
        <pc:graphicFrameChg chg="del">
          <ac:chgData name="Lorren Pettit" userId="a74e40c7-df96-4276-bcfe-7232f6e72698" providerId="ADAL" clId="{9236981C-F32A-4C65-AA9C-F5C5356EA2C6}" dt="2023-08-29T19:56:24.580" v="28" actId="21"/>
          <ac:graphicFrameMkLst>
            <pc:docMk/>
            <pc:sldMk cId="3276299667" sldId="373"/>
            <ac:graphicFrameMk id="4" creationId="{B0FF2AF5-E230-4894-9088-A318BB4D592F}"/>
          </ac:graphicFrameMkLst>
        </pc:graphicFrameChg>
        <pc:picChg chg="add mod">
          <ac:chgData name="Lorren Pettit" userId="a74e40c7-df96-4276-bcfe-7232f6e72698" providerId="ADAL" clId="{9236981C-F32A-4C65-AA9C-F5C5356EA2C6}" dt="2023-08-29T19:56:26.596" v="29" actId="1076"/>
          <ac:picMkLst>
            <pc:docMk/>
            <pc:sldMk cId="3276299667" sldId="373"/>
            <ac:picMk id="3" creationId="{69B0064B-4147-D64D-BFC8-4FEA305BF7E2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6:46.697" v="35" actId="1076"/>
        <pc:sldMkLst>
          <pc:docMk/>
          <pc:sldMk cId="2220083642" sldId="374"/>
        </pc:sldMkLst>
        <pc:graphicFrameChg chg="del">
          <ac:chgData name="Lorren Pettit" userId="a74e40c7-df96-4276-bcfe-7232f6e72698" providerId="ADAL" clId="{9236981C-F32A-4C65-AA9C-F5C5356EA2C6}" dt="2023-08-29T19:56:44.966" v="34" actId="21"/>
          <ac:graphicFrameMkLst>
            <pc:docMk/>
            <pc:sldMk cId="2220083642" sldId="374"/>
            <ac:graphicFrameMk id="5" creationId="{03BEA8EB-E51A-4648-90A3-D14C19A6B81B}"/>
          </ac:graphicFrameMkLst>
        </pc:graphicFrameChg>
        <pc:picChg chg="add mod">
          <ac:chgData name="Lorren Pettit" userId="a74e40c7-df96-4276-bcfe-7232f6e72698" providerId="ADAL" clId="{9236981C-F32A-4C65-AA9C-F5C5356EA2C6}" dt="2023-08-29T19:56:46.697" v="35" actId="1076"/>
          <ac:picMkLst>
            <pc:docMk/>
            <pc:sldMk cId="2220083642" sldId="374"/>
            <ac:picMk id="3" creationId="{A2C942AD-6721-02E8-5350-0B71E0D4D7CC}"/>
          </ac:picMkLst>
        </pc:picChg>
      </pc:sldChg>
      <pc:sldChg chg="del">
        <pc:chgData name="Lorren Pettit" userId="a74e40c7-df96-4276-bcfe-7232f6e72698" providerId="ADAL" clId="{9236981C-F32A-4C65-AA9C-F5C5356EA2C6}" dt="2023-08-29T19:54:41.054" v="2" actId="2696"/>
        <pc:sldMkLst>
          <pc:docMk/>
          <pc:sldMk cId="850498860" sldId="375"/>
        </pc:sldMkLst>
      </pc:sldChg>
      <pc:sldChg chg="addSp delSp modSp mod">
        <pc:chgData name="Lorren Pettit" userId="a74e40c7-df96-4276-bcfe-7232f6e72698" providerId="ADAL" clId="{9236981C-F32A-4C65-AA9C-F5C5356EA2C6}" dt="2023-08-29T19:56:58.001" v="38" actId="1076"/>
        <pc:sldMkLst>
          <pc:docMk/>
          <pc:sldMk cId="2801966030" sldId="376"/>
        </pc:sldMkLst>
        <pc:graphicFrameChg chg="del">
          <ac:chgData name="Lorren Pettit" userId="a74e40c7-df96-4276-bcfe-7232f6e72698" providerId="ADAL" clId="{9236981C-F32A-4C65-AA9C-F5C5356EA2C6}" dt="2023-08-29T19:56:54.676" v="37" actId="21"/>
          <ac:graphicFrameMkLst>
            <pc:docMk/>
            <pc:sldMk cId="2801966030" sldId="376"/>
            <ac:graphicFrameMk id="3" creationId="{15FE954F-B4B4-4EA8-BA52-A741D6F1E2F8}"/>
          </ac:graphicFrameMkLst>
        </pc:graphicFrameChg>
        <pc:picChg chg="add mod">
          <ac:chgData name="Lorren Pettit" userId="a74e40c7-df96-4276-bcfe-7232f6e72698" providerId="ADAL" clId="{9236981C-F32A-4C65-AA9C-F5C5356EA2C6}" dt="2023-08-29T19:56:58.001" v="38" actId="1076"/>
          <ac:picMkLst>
            <pc:docMk/>
            <pc:sldMk cId="2801966030" sldId="376"/>
            <ac:picMk id="4" creationId="{87608804-1FDA-F5C4-CE1B-D8406B17E472}"/>
          </ac:picMkLst>
        </pc:picChg>
      </pc:sldChg>
      <pc:sldChg chg="addSp delSp modSp mod">
        <pc:chgData name="Lorren Pettit" userId="a74e40c7-df96-4276-bcfe-7232f6e72698" providerId="ADAL" clId="{9236981C-F32A-4C65-AA9C-F5C5356EA2C6}" dt="2023-08-29T19:56:36.060" v="32" actId="1076"/>
        <pc:sldMkLst>
          <pc:docMk/>
          <pc:sldMk cId="3705173157" sldId="377"/>
        </pc:sldMkLst>
        <pc:graphicFrameChg chg="del">
          <ac:chgData name="Lorren Pettit" userId="a74e40c7-df96-4276-bcfe-7232f6e72698" providerId="ADAL" clId="{9236981C-F32A-4C65-AA9C-F5C5356EA2C6}" dt="2023-08-29T19:56:34.528" v="31" actId="21"/>
          <ac:graphicFrameMkLst>
            <pc:docMk/>
            <pc:sldMk cId="3705173157" sldId="377"/>
            <ac:graphicFrameMk id="3" creationId="{7BEB46C5-F37D-6F2E-C178-01CF9474AF22}"/>
          </ac:graphicFrameMkLst>
        </pc:graphicFrameChg>
        <pc:picChg chg="add mod">
          <ac:chgData name="Lorren Pettit" userId="a74e40c7-df96-4276-bcfe-7232f6e72698" providerId="ADAL" clId="{9236981C-F32A-4C65-AA9C-F5C5356EA2C6}" dt="2023-08-29T19:56:36.060" v="32" actId="1076"/>
          <ac:picMkLst>
            <pc:docMk/>
            <pc:sldMk cId="3705173157" sldId="377"/>
            <ac:picMk id="4" creationId="{475E421D-5BDB-0534-9763-227BF78CC8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9004-A69E-0621-AA53-AC4B3211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– Innovation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0B634-C23E-C4FD-2FC3-10CBC842BA83}"/>
              </a:ext>
            </a:extLst>
          </p:cNvPr>
          <p:cNvSpPr txBox="1"/>
          <p:nvPr/>
        </p:nvSpPr>
        <p:spPr>
          <a:xfrm>
            <a:off x="1335024" y="1690688"/>
            <a:ext cx="9613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Leadership / Structure</a:t>
            </a:r>
          </a:p>
          <a:p>
            <a:endParaRPr lang="en-US" sz="2400" dirty="0"/>
          </a:p>
          <a:p>
            <a:r>
              <a:rPr lang="en-US" sz="2400" dirty="0"/>
              <a:t>Practices</a:t>
            </a:r>
          </a:p>
          <a:p>
            <a:endParaRPr lang="en-US" sz="2400" dirty="0"/>
          </a:p>
          <a:p>
            <a:r>
              <a:rPr lang="en-US" sz="2400" dirty="0"/>
              <a:t>Focus Areas</a:t>
            </a:r>
          </a:p>
        </p:txBody>
      </p:sp>
    </p:spTree>
    <p:extLst>
      <p:ext uri="{BB962C8B-B14F-4D97-AF65-F5344CB8AC3E}">
        <p14:creationId xmlns:p14="http://schemas.microsoft.com/office/powerpoint/2010/main" val="270990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Q87. When thinking about technological innovation in your organization, which of the following statements best characterize your organization’s approach to the strategic management of PEOPLE and CULTURE?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20EA62-0372-528B-0642-7234E7214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528976"/>
            <a:ext cx="10516511" cy="50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9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Q88. When thinking about technological innovation in your organization, which of the following statements best characterize your organization’s approach to the strategic management of PERFORMANCE MANAGEMENT?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F4E5C-3EEB-8BF2-3196-2BD114B4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603459"/>
            <a:ext cx="10516511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9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Q89. When thinking about technological innovation in your organization, which of the following statements best characterize your organization’s APPROACH to the strategic management of innovation?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B0064B-4147-D64D-BFC8-4FEA305BF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631970"/>
            <a:ext cx="1051651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9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Innovation Profile</a:t>
            </a:r>
            <a:b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Averages of Q83 – Q89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5E421D-5BDB-0534-9763-227BF78CC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85" y="1419468"/>
            <a:ext cx="10510415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73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Focus Areas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2565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Q90. Which of the following types of digital health tools have your technological innovation assessment efforts addressed within the past three-years?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C942AD-6721-02E8-5350-0B71E0D4D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9336"/>
            <a:ext cx="10516511" cy="50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8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Q91. Of the following types of innovations, which do you currently use in your organization?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08804-1FDA-F5C4-CE1B-D8406B17E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396177"/>
            <a:ext cx="10516511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Leadership / Structure</a:t>
            </a:r>
          </a:p>
        </p:txBody>
      </p:sp>
    </p:spTree>
    <p:extLst>
      <p:ext uri="{BB962C8B-B14F-4D97-AF65-F5344CB8AC3E}">
        <p14:creationId xmlns:p14="http://schemas.microsoft.com/office/powerpoint/2010/main" val="33633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Q82. Whom on your executive team is primarily responsible for leading tactical technological innovation efforts in your organization?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DA5C4A-691B-EC7D-365F-EB2F1B9C0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8189"/>
            <a:ext cx="10516511" cy="47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6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Q92. Is your organization formally associated with an Innovation Center involved in healthcare technological innovations?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E172AA-0C71-750B-AB3F-C258E79F2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11" y="1469136"/>
            <a:ext cx="11278578" cy="51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9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507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Q83. When thinking about technological innovation in your organization, which of the following statements best characterize your organization’s strategic management LEADERSHIP approach?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EC028C-2306-C6AA-D422-107D359E4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861"/>
            <a:ext cx="10516511" cy="487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3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Q84. When thinking about technological innovation in your organization, which of the following statements best characterize your organization’s approach to the strategic management of PLANNING and EXECUTING?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7E3A4B-ECC9-2E27-8645-F356E5729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8638"/>
            <a:ext cx="10516511" cy="50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0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Q85. When thinking about technological innovation in your organization, which of the following statements best characterize your organization’s approach to the strategic management of PROCESSES and TOOLS?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5BA53D-2F66-C05F-FFC4-404F018F5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306"/>
            <a:ext cx="10516511" cy="50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Q86. When thinking about technological innovation in your organization, which of the following statements best characterize your organization’s approach to the strategic management of ORGANIZATIONAL STRUCTURE and BUSINESS MODEL?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7AE34B-4AEE-D83A-B504-B95DECDD3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617757"/>
            <a:ext cx="10516511" cy="497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0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305</Words>
  <Application>Microsoft Office PowerPoint</Application>
  <PresentationFormat>Widescreen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Topics – Innovation</vt:lpstr>
      <vt:lpstr>Leadership / Structure</vt:lpstr>
      <vt:lpstr>Q82. Whom on your executive team is primarily responsible for leading tactical technological innovation efforts in your organization?</vt:lpstr>
      <vt:lpstr>Q92. Is your organization formally associated with an Innovation Center involved in healthcare technological innovations? </vt:lpstr>
      <vt:lpstr>Practices</vt:lpstr>
      <vt:lpstr>Q83. When thinking about technological innovation in your organization, which of the following statements best characterize your organization’s strategic management LEADERSHIP approach? </vt:lpstr>
      <vt:lpstr>Q84. When thinking about technological innovation in your organization, which of the following statements best characterize your organization’s approach to the strategic management of PLANNING and EXECUTING?</vt:lpstr>
      <vt:lpstr>Q85. When thinking about technological innovation in your organization, which of the following statements best characterize your organization’s approach to the strategic management of PROCESSES and TOOLS?</vt:lpstr>
      <vt:lpstr>Q86. When thinking about technological innovation in your organization, which of the following statements best characterize your organization’s approach to the strategic management of ORGANIZATIONAL STRUCTURE and BUSINESS MODEL?</vt:lpstr>
      <vt:lpstr>Q87. When thinking about technological innovation in your organization, which of the following statements best characterize your organization’s approach to the strategic management of PEOPLE and CULTURE?</vt:lpstr>
      <vt:lpstr>Q88. When thinking about technological innovation in your organization, which of the following statements best characterize your organization’s approach to the strategic management of PERFORMANCE MANAGEMENT?</vt:lpstr>
      <vt:lpstr>Q89. When thinking about technological innovation in your organization, which of the following statements best characterize your organization’s APPROACH to the strategic management of innovation? </vt:lpstr>
      <vt:lpstr>Innovation Profile Averages of Q83 – Q89 </vt:lpstr>
      <vt:lpstr>Focus Areas</vt:lpstr>
      <vt:lpstr>Q90. Which of the following types of digital health tools have your technological innovation assessment efforts addressed within the past three-years?</vt:lpstr>
      <vt:lpstr>Q91. Of the following types of innovations, which do you currently use in your organization?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7</cp:revision>
  <dcterms:created xsi:type="dcterms:W3CDTF">2023-08-01T19:27:23Z</dcterms:created>
  <dcterms:modified xsi:type="dcterms:W3CDTF">2023-08-29T19:56:58Z</dcterms:modified>
</cp:coreProperties>
</file>