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3" r:id="rId2"/>
    <p:sldId id="259" r:id="rId3"/>
    <p:sldId id="326" r:id="rId4"/>
    <p:sldId id="340" r:id="rId5"/>
    <p:sldId id="353" r:id="rId6"/>
    <p:sldId id="354" r:id="rId7"/>
    <p:sldId id="356" r:id="rId8"/>
    <p:sldId id="358" r:id="rId9"/>
    <p:sldId id="360" r:id="rId10"/>
    <p:sldId id="361" r:id="rId11"/>
    <p:sldId id="363" r:id="rId12"/>
    <p:sldId id="286" r:id="rId13"/>
    <p:sldId id="364" r:id="rId14"/>
    <p:sldId id="366" r:id="rId15"/>
    <p:sldId id="368" r:id="rId16"/>
    <p:sldId id="370" r:id="rId17"/>
    <p:sldId id="3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CC00CC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1707C0-91B9-4C19-BFE5-329FEC07DF4C}" v="14" dt="2023-08-29T19:54:01.5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0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rren Pettit" userId="a74e40c7-df96-4276-bcfe-7232f6e72698" providerId="ADAL" clId="{7D1707C0-91B9-4C19-BFE5-329FEC07DF4C}"/>
    <pc:docChg chg="custSel delSld modSld">
      <pc:chgData name="Lorren Pettit" userId="a74e40c7-df96-4276-bcfe-7232f6e72698" providerId="ADAL" clId="{7D1707C0-91B9-4C19-BFE5-329FEC07DF4C}" dt="2023-08-29T19:54:06.575" v="52" actId="1076"/>
      <pc:docMkLst>
        <pc:docMk/>
      </pc:docMkLst>
      <pc:sldChg chg="del">
        <pc:chgData name="Lorren Pettit" userId="a74e40c7-df96-4276-bcfe-7232f6e72698" providerId="ADAL" clId="{7D1707C0-91B9-4C19-BFE5-329FEC07DF4C}" dt="2023-08-29T19:50:48.218" v="0" actId="2696"/>
        <pc:sldMkLst>
          <pc:docMk/>
          <pc:sldMk cId="4075544697" sldId="267"/>
        </pc:sldMkLst>
      </pc:sldChg>
      <pc:sldChg chg="del">
        <pc:chgData name="Lorren Pettit" userId="a74e40c7-df96-4276-bcfe-7232f6e72698" providerId="ADAL" clId="{7D1707C0-91B9-4C19-BFE5-329FEC07DF4C}" dt="2023-08-29T19:50:48.218" v="0" actId="2696"/>
        <pc:sldMkLst>
          <pc:docMk/>
          <pc:sldMk cId="985068671" sldId="268"/>
        </pc:sldMkLst>
      </pc:sldChg>
      <pc:sldChg chg="del">
        <pc:chgData name="Lorren Pettit" userId="a74e40c7-df96-4276-bcfe-7232f6e72698" providerId="ADAL" clId="{7D1707C0-91B9-4C19-BFE5-329FEC07DF4C}" dt="2023-08-29T19:50:48.218" v="0" actId="2696"/>
        <pc:sldMkLst>
          <pc:docMk/>
          <pc:sldMk cId="1258095240" sldId="273"/>
        </pc:sldMkLst>
      </pc:sldChg>
      <pc:sldChg chg="del">
        <pc:chgData name="Lorren Pettit" userId="a74e40c7-df96-4276-bcfe-7232f6e72698" providerId="ADAL" clId="{7D1707C0-91B9-4C19-BFE5-329FEC07DF4C}" dt="2023-08-29T19:50:48.218" v="0" actId="2696"/>
        <pc:sldMkLst>
          <pc:docMk/>
          <pc:sldMk cId="3913816411" sldId="285"/>
        </pc:sldMkLst>
      </pc:sldChg>
      <pc:sldChg chg="addSp delSp modSp mod">
        <pc:chgData name="Lorren Pettit" userId="a74e40c7-df96-4276-bcfe-7232f6e72698" providerId="ADAL" clId="{7D1707C0-91B9-4C19-BFE5-329FEC07DF4C}" dt="2023-08-29T19:51:44.897" v="13" actId="1076"/>
        <pc:sldMkLst>
          <pc:docMk/>
          <pc:sldMk cId="3853162728" sldId="326"/>
        </pc:sldMkLst>
        <pc:graphicFrameChg chg="del">
          <ac:chgData name="Lorren Pettit" userId="a74e40c7-df96-4276-bcfe-7232f6e72698" providerId="ADAL" clId="{7D1707C0-91B9-4C19-BFE5-329FEC07DF4C}" dt="2023-08-29T19:51:40.580" v="12" actId="21"/>
          <ac:graphicFrameMkLst>
            <pc:docMk/>
            <pc:sldMk cId="3853162728" sldId="326"/>
            <ac:graphicFrameMk id="5" creationId="{2D7145A8-4158-4A13-B3E8-170847E4B1E9}"/>
          </ac:graphicFrameMkLst>
        </pc:graphicFrameChg>
        <pc:picChg chg="add mod">
          <ac:chgData name="Lorren Pettit" userId="a74e40c7-df96-4276-bcfe-7232f6e72698" providerId="ADAL" clId="{7D1707C0-91B9-4C19-BFE5-329FEC07DF4C}" dt="2023-08-29T19:51:44.897" v="13" actId="1076"/>
          <ac:picMkLst>
            <pc:docMk/>
            <pc:sldMk cId="3853162728" sldId="326"/>
            <ac:picMk id="3" creationId="{64EE54BA-F578-B480-F6A1-8F3FEAAE1C46}"/>
          </ac:picMkLst>
        </pc:picChg>
      </pc:sldChg>
      <pc:sldChg chg="addSp delSp modSp mod">
        <pc:chgData name="Lorren Pettit" userId="a74e40c7-df96-4276-bcfe-7232f6e72698" providerId="ADAL" clId="{7D1707C0-91B9-4C19-BFE5-329FEC07DF4C}" dt="2023-08-29T19:51:57.770" v="16" actId="1076"/>
        <pc:sldMkLst>
          <pc:docMk/>
          <pc:sldMk cId="881724894" sldId="340"/>
        </pc:sldMkLst>
        <pc:graphicFrameChg chg="del">
          <ac:chgData name="Lorren Pettit" userId="a74e40c7-df96-4276-bcfe-7232f6e72698" providerId="ADAL" clId="{7D1707C0-91B9-4C19-BFE5-329FEC07DF4C}" dt="2023-08-29T19:51:53.362" v="15" actId="21"/>
          <ac:graphicFrameMkLst>
            <pc:docMk/>
            <pc:sldMk cId="881724894" sldId="340"/>
            <ac:graphicFrameMk id="5" creationId="{3BFF584D-FD45-4BBF-B89F-2BC26F087570}"/>
          </ac:graphicFrameMkLst>
        </pc:graphicFrameChg>
        <pc:picChg chg="add mod">
          <ac:chgData name="Lorren Pettit" userId="a74e40c7-df96-4276-bcfe-7232f6e72698" providerId="ADAL" clId="{7D1707C0-91B9-4C19-BFE5-329FEC07DF4C}" dt="2023-08-29T19:51:57.770" v="16" actId="1076"/>
          <ac:picMkLst>
            <pc:docMk/>
            <pc:sldMk cId="881724894" sldId="340"/>
            <ac:picMk id="3" creationId="{69F480E2-0E76-E85A-CED4-D9737F2CCC6C}"/>
          </ac:picMkLst>
        </pc:picChg>
      </pc:sldChg>
      <pc:sldChg chg="del">
        <pc:chgData name="Lorren Pettit" userId="a74e40c7-df96-4276-bcfe-7232f6e72698" providerId="ADAL" clId="{7D1707C0-91B9-4C19-BFE5-329FEC07DF4C}" dt="2023-08-29T19:50:53.354" v="1" actId="2696"/>
        <pc:sldMkLst>
          <pc:docMk/>
          <pc:sldMk cId="1452360545" sldId="351"/>
        </pc:sldMkLst>
      </pc:sldChg>
      <pc:sldChg chg="del">
        <pc:chgData name="Lorren Pettit" userId="a74e40c7-df96-4276-bcfe-7232f6e72698" providerId="ADAL" clId="{7D1707C0-91B9-4C19-BFE5-329FEC07DF4C}" dt="2023-08-29T19:50:56.841" v="2" actId="2696"/>
        <pc:sldMkLst>
          <pc:docMk/>
          <pc:sldMk cId="1731436990" sldId="352"/>
        </pc:sldMkLst>
      </pc:sldChg>
      <pc:sldChg chg="addSp delSp modSp mod">
        <pc:chgData name="Lorren Pettit" userId="a74e40c7-df96-4276-bcfe-7232f6e72698" providerId="ADAL" clId="{7D1707C0-91B9-4C19-BFE5-329FEC07DF4C}" dt="2023-08-29T19:52:09.194" v="19" actId="1076"/>
        <pc:sldMkLst>
          <pc:docMk/>
          <pc:sldMk cId="2275261129" sldId="353"/>
        </pc:sldMkLst>
        <pc:graphicFrameChg chg="del">
          <ac:chgData name="Lorren Pettit" userId="a74e40c7-df96-4276-bcfe-7232f6e72698" providerId="ADAL" clId="{7D1707C0-91B9-4C19-BFE5-329FEC07DF4C}" dt="2023-08-29T19:52:06.379" v="18" actId="21"/>
          <ac:graphicFrameMkLst>
            <pc:docMk/>
            <pc:sldMk cId="2275261129" sldId="353"/>
            <ac:graphicFrameMk id="5" creationId="{125E7EE8-1CB6-4BDC-920D-620FAA35E8A0}"/>
          </ac:graphicFrameMkLst>
        </pc:graphicFrameChg>
        <pc:picChg chg="add mod">
          <ac:chgData name="Lorren Pettit" userId="a74e40c7-df96-4276-bcfe-7232f6e72698" providerId="ADAL" clId="{7D1707C0-91B9-4C19-BFE5-329FEC07DF4C}" dt="2023-08-29T19:52:09.194" v="19" actId="1076"/>
          <ac:picMkLst>
            <pc:docMk/>
            <pc:sldMk cId="2275261129" sldId="353"/>
            <ac:picMk id="3" creationId="{BBD7732B-FE07-5A13-AFB3-A386C868833E}"/>
          </ac:picMkLst>
        </pc:picChg>
      </pc:sldChg>
      <pc:sldChg chg="addSp delSp modSp mod">
        <pc:chgData name="Lorren Pettit" userId="a74e40c7-df96-4276-bcfe-7232f6e72698" providerId="ADAL" clId="{7D1707C0-91B9-4C19-BFE5-329FEC07DF4C}" dt="2023-08-29T19:52:19.042" v="22" actId="1076"/>
        <pc:sldMkLst>
          <pc:docMk/>
          <pc:sldMk cId="1860306661" sldId="354"/>
        </pc:sldMkLst>
        <pc:graphicFrameChg chg="del">
          <ac:chgData name="Lorren Pettit" userId="a74e40c7-df96-4276-bcfe-7232f6e72698" providerId="ADAL" clId="{7D1707C0-91B9-4C19-BFE5-329FEC07DF4C}" dt="2023-08-29T19:52:16.744" v="21" actId="21"/>
          <ac:graphicFrameMkLst>
            <pc:docMk/>
            <pc:sldMk cId="1860306661" sldId="354"/>
            <ac:graphicFrameMk id="4" creationId="{D68CE8D1-C74F-400E-B80E-729E799651D4}"/>
          </ac:graphicFrameMkLst>
        </pc:graphicFrameChg>
        <pc:picChg chg="add mod">
          <ac:chgData name="Lorren Pettit" userId="a74e40c7-df96-4276-bcfe-7232f6e72698" providerId="ADAL" clId="{7D1707C0-91B9-4C19-BFE5-329FEC07DF4C}" dt="2023-08-29T19:52:19.042" v="22" actId="1076"/>
          <ac:picMkLst>
            <pc:docMk/>
            <pc:sldMk cId="1860306661" sldId="354"/>
            <ac:picMk id="3" creationId="{5C999984-C13D-150D-764F-E5DEE818641F}"/>
          </ac:picMkLst>
        </pc:picChg>
      </pc:sldChg>
      <pc:sldChg chg="del">
        <pc:chgData name="Lorren Pettit" userId="a74e40c7-df96-4276-bcfe-7232f6e72698" providerId="ADAL" clId="{7D1707C0-91B9-4C19-BFE5-329FEC07DF4C}" dt="2023-08-29T19:51:02.099" v="3" actId="2696"/>
        <pc:sldMkLst>
          <pc:docMk/>
          <pc:sldMk cId="122732840" sldId="355"/>
        </pc:sldMkLst>
      </pc:sldChg>
      <pc:sldChg chg="addSp delSp modSp mod">
        <pc:chgData name="Lorren Pettit" userId="a74e40c7-df96-4276-bcfe-7232f6e72698" providerId="ADAL" clId="{7D1707C0-91B9-4C19-BFE5-329FEC07DF4C}" dt="2023-08-29T19:52:29.405" v="25" actId="1076"/>
        <pc:sldMkLst>
          <pc:docMk/>
          <pc:sldMk cId="797820197" sldId="356"/>
        </pc:sldMkLst>
        <pc:graphicFrameChg chg="del">
          <ac:chgData name="Lorren Pettit" userId="a74e40c7-df96-4276-bcfe-7232f6e72698" providerId="ADAL" clId="{7D1707C0-91B9-4C19-BFE5-329FEC07DF4C}" dt="2023-08-29T19:52:26.685" v="24" actId="21"/>
          <ac:graphicFrameMkLst>
            <pc:docMk/>
            <pc:sldMk cId="797820197" sldId="356"/>
            <ac:graphicFrameMk id="4" creationId="{01EE7589-36A0-454B-9107-40D4CF770D7B}"/>
          </ac:graphicFrameMkLst>
        </pc:graphicFrameChg>
        <pc:picChg chg="add mod">
          <ac:chgData name="Lorren Pettit" userId="a74e40c7-df96-4276-bcfe-7232f6e72698" providerId="ADAL" clId="{7D1707C0-91B9-4C19-BFE5-329FEC07DF4C}" dt="2023-08-29T19:52:29.405" v="25" actId="1076"/>
          <ac:picMkLst>
            <pc:docMk/>
            <pc:sldMk cId="797820197" sldId="356"/>
            <ac:picMk id="3" creationId="{243627FF-C7A2-8A66-48D7-BB13FC69E47B}"/>
          </ac:picMkLst>
        </pc:picChg>
      </pc:sldChg>
      <pc:sldChg chg="del">
        <pc:chgData name="Lorren Pettit" userId="a74e40c7-df96-4276-bcfe-7232f6e72698" providerId="ADAL" clId="{7D1707C0-91B9-4C19-BFE5-329FEC07DF4C}" dt="2023-08-29T19:51:05.128" v="4" actId="2696"/>
        <pc:sldMkLst>
          <pc:docMk/>
          <pc:sldMk cId="167360382" sldId="357"/>
        </pc:sldMkLst>
      </pc:sldChg>
      <pc:sldChg chg="addSp delSp modSp mod">
        <pc:chgData name="Lorren Pettit" userId="a74e40c7-df96-4276-bcfe-7232f6e72698" providerId="ADAL" clId="{7D1707C0-91B9-4C19-BFE5-329FEC07DF4C}" dt="2023-08-29T19:52:40.563" v="28" actId="1076"/>
        <pc:sldMkLst>
          <pc:docMk/>
          <pc:sldMk cId="1755289293" sldId="358"/>
        </pc:sldMkLst>
        <pc:graphicFrameChg chg="del">
          <ac:chgData name="Lorren Pettit" userId="a74e40c7-df96-4276-bcfe-7232f6e72698" providerId="ADAL" clId="{7D1707C0-91B9-4C19-BFE5-329FEC07DF4C}" dt="2023-08-29T19:52:36.746" v="27" actId="21"/>
          <ac:graphicFrameMkLst>
            <pc:docMk/>
            <pc:sldMk cId="1755289293" sldId="358"/>
            <ac:graphicFrameMk id="7" creationId="{C11B3C45-5861-40A3-A1BA-5442449EC288}"/>
          </ac:graphicFrameMkLst>
        </pc:graphicFrameChg>
        <pc:picChg chg="add mod">
          <ac:chgData name="Lorren Pettit" userId="a74e40c7-df96-4276-bcfe-7232f6e72698" providerId="ADAL" clId="{7D1707C0-91B9-4C19-BFE5-329FEC07DF4C}" dt="2023-08-29T19:52:40.563" v="28" actId="1076"/>
          <ac:picMkLst>
            <pc:docMk/>
            <pc:sldMk cId="1755289293" sldId="358"/>
            <ac:picMk id="3" creationId="{843E7EA9-A346-B016-7D4F-3E4A63841805}"/>
          </ac:picMkLst>
        </pc:picChg>
      </pc:sldChg>
      <pc:sldChg chg="del">
        <pc:chgData name="Lorren Pettit" userId="a74e40c7-df96-4276-bcfe-7232f6e72698" providerId="ADAL" clId="{7D1707C0-91B9-4C19-BFE5-329FEC07DF4C}" dt="2023-08-29T19:51:09.096" v="5" actId="2696"/>
        <pc:sldMkLst>
          <pc:docMk/>
          <pc:sldMk cId="608030856" sldId="359"/>
        </pc:sldMkLst>
      </pc:sldChg>
      <pc:sldChg chg="addSp delSp modSp mod">
        <pc:chgData name="Lorren Pettit" userId="a74e40c7-df96-4276-bcfe-7232f6e72698" providerId="ADAL" clId="{7D1707C0-91B9-4C19-BFE5-329FEC07DF4C}" dt="2023-08-29T19:52:51.502" v="31" actId="1076"/>
        <pc:sldMkLst>
          <pc:docMk/>
          <pc:sldMk cId="1130894347" sldId="360"/>
        </pc:sldMkLst>
        <pc:graphicFrameChg chg="del">
          <ac:chgData name="Lorren Pettit" userId="a74e40c7-df96-4276-bcfe-7232f6e72698" providerId="ADAL" clId="{7D1707C0-91B9-4C19-BFE5-329FEC07DF4C}" dt="2023-08-29T19:52:47.991" v="30" actId="21"/>
          <ac:graphicFrameMkLst>
            <pc:docMk/>
            <pc:sldMk cId="1130894347" sldId="360"/>
            <ac:graphicFrameMk id="4" creationId="{E9F14C8E-FF44-4947-8AB6-4E998D9066BA}"/>
          </ac:graphicFrameMkLst>
        </pc:graphicFrameChg>
        <pc:picChg chg="add mod">
          <ac:chgData name="Lorren Pettit" userId="a74e40c7-df96-4276-bcfe-7232f6e72698" providerId="ADAL" clId="{7D1707C0-91B9-4C19-BFE5-329FEC07DF4C}" dt="2023-08-29T19:52:51.502" v="31" actId="1076"/>
          <ac:picMkLst>
            <pc:docMk/>
            <pc:sldMk cId="1130894347" sldId="360"/>
            <ac:picMk id="3" creationId="{0911AC30-5050-5B47-2529-5FD9A0B25799}"/>
          </ac:picMkLst>
        </pc:picChg>
      </pc:sldChg>
      <pc:sldChg chg="addSp delSp modSp mod">
        <pc:chgData name="Lorren Pettit" userId="a74e40c7-df96-4276-bcfe-7232f6e72698" providerId="ADAL" clId="{7D1707C0-91B9-4C19-BFE5-329FEC07DF4C}" dt="2023-08-29T19:53:02.690" v="34" actId="1076"/>
        <pc:sldMkLst>
          <pc:docMk/>
          <pc:sldMk cId="275608074" sldId="361"/>
        </pc:sldMkLst>
        <pc:graphicFrameChg chg="del">
          <ac:chgData name="Lorren Pettit" userId="a74e40c7-df96-4276-bcfe-7232f6e72698" providerId="ADAL" clId="{7D1707C0-91B9-4C19-BFE5-329FEC07DF4C}" dt="2023-08-29T19:52:58.643" v="33" actId="21"/>
          <ac:graphicFrameMkLst>
            <pc:docMk/>
            <pc:sldMk cId="275608074" sldId="361"/>
            <ac:graphicFrameMk id="5" creationId="{C887B4A8-96A7-4987-A361-148D1A7F6BDA}"/>
          </ac:graphicFrameMkLst>
        </pc:graphicFrameChg>
        <pc:picChg chg="add mod">
          <ac:chgData name="Lorren Pettit" userId="a74e40c7-df96-4276-bcfe-7232f6e72698" providerId="ADAL" clId="{7D1707C0-91B9-4C19-BFE5-329FEC07DF4C}" dt="2023-08-29T19:53:02.690" v="34" actId="1076"/>
          <ac:picMkLst>
            <pc:docMk/>
            <pc:sldMk cId="275608074" sldId="361"/>
            <ac:picMk id="3" creationId="{433685C6-BD7C-6666-25C3-EF22567F6E1A}"/>
          </ac:picMkLst>
        </pc:picChg>
      </pc:sldChg>
      <pc:sldChg chg="del">
        <pc:chgData name="Lorren Pettit" userId="a74e40c7-df96-4276-bcfe-7232f6e72698" providerId="ADAL" clId="{7D1707C0-91B9-4C19-BFE5-329FEC07DF4C}" dt="2023-08-29T19:51:12.997" v="6" actId="2696"/>
        <pc:sldMkLst>
          <pc:docMk/>
          <pc:sldMk cId="2431231676" sldId="362"/>
        </pc:sldMkLst>
      </pc:sldChg>
      <pc:sldChg chg="addSp delSp modSp mod">
        <pc:chgData name="Lorren Pettit" userId="a74e40c7-df96-4276-bcfe-7232f6e72698" providerId="ADAL" clId="{7D1707C0-91B9-4C19-BFE5-329FEC07DF4C}" dt="2023-08-29T19:53:13.614" v="37" actId="1076"/>
        <pc:sldMkLst>
          <pc:docMk/>
          <pc:sldMk cId="2450539219" sldId="363"/>
        </pc:sldMkLst>
        <pc:graphicFrameChg chg="del">
          <ac:chgData name="Lorren Pettit" userId="a74e40c7-df96-4276-bcfe-7232f6e72698" providerId="ADAL" clId="{7D1707C0-91B9-4C19-BFE5-329FEC07DF4C}" dt="2023-08-29T19:53:10.176" v="36" actId="21"/>
          <ac:graphicFrameMkLst>
            <pc:docMk/>
            <pc:sldMk cId="2450539219" sldId="363"/>
            <ac:graphicFrameMk id="3" creationId="{B0B1EDE3-E593-406A-BFAA-1A0F1AEFEBFB}"/>
          </ac:graphicFrameMkLst>
        </pc:graphicFrameChg>
        <pc:picChg chg="add mod">
          <ac:chgData name="Lorren Pettit" userId="a74e40c7-df96-4276-bcfe-7232f6e72698" providerId="ADAL" clId="{7D1707C0-91B9-4C19-BFE5-329FEC07DF4C}" dt="2023-08-29T19:53:13.614" v="37" actId="1076"/>
          <ac:picMkLst>
            <pc:docMk/>
            <pc:sldMk cId="2450539219" sldId="363"/>
            <ac:picMk id="4" creationId="{6F12F6D0-45AA-5217-DC69-55DEAE30EE77}"/>
          </ac:picMkLst>
        </pc:picChg>
      </pc:sldChg>
      <pc:sldChg chg="addSp delSp modSp mod">
        <pc:chgData name="Lorren Pettit" userId="a74e40c7-df96-4276-bcfe-7232f6e72698" providerId="ADAL" clId="{7D1707C0-91B9-4C19-BFE5-329FEC07DF4C}" dt="2023-08-29T19:53:24.749" v="40" actId="1076"/>
        <pc:sldMkLst>
          <pc:docMk/>
          <pc:sldMk cId="1111236101" sldId="364"/>
        </pc:sldMkLst>
        <pc:graphicFrameChg chg="del">
          <ac:chgData name="Lorren Pettit" userId="a74e40c7-df96-4276-bcfe-7232f6e72698" providerId="ADAL" clId="{7D1707C0-91B9-4C19-BFE5-329FEC07DF4C}" dt="2023-08-29T19:53:20.892" v="39" actId="21"/>
          <ac:graphicFrameMkLst>
            <pc:docMk/>
            <pc:sldMk cId="1111236101" sldId="364"/>
            <ac:graphicFrameMk id="3" creationId="{3864B280-6249-490E-9FFA-608424FF348E}"/>
          </ac:graphicFrameMkLst>
        </pc:graphicFrameChg>
        <pc:picChg chg="add mod">
          <ac:chgData name="Lorren Pettit" userId="a74e40c7-df96-4276-bcfe-7232f6e72698" providerId="ADAL" clId="{7D1707C0-91B9-4C19-BFE5-329FEC07DF4C}" dt="2023-08-29T19:53:24.749" v="40" actId="1076"/>
          <ac:picMkLst>
            <pc:docMk/>
            <pc:sldMk cId="1111236101" sldId="364"/>
            <ac:picMk id="4" creationId="{457044FB-CFF0-A086-157D-23A225EB17D5}"/>
          </ac:picMkLst>
        </pc:picChg>
      </pc:sldChg>
      <pc:sldChg chg="del">
        <pc:chgData name="Lorren Pettit" userId="a74e40c7-df96-4276-bcfe-7232f6e72698" providerId="ADAL" clId="{7D1707C0-91B9-4C19-BFE5-329FEC07DF4C}" dt="2023-08-29T19:51:16.909" v="7" actId="2696"/>
        <pc:sldMkLst>
          <pc:docMk/>
          <pc:sldMk cId="1563595433" sldId="365"/>
        </pc:sldMkLst>
      </pc:sldChg>
      <pc:sldChg chg="addSp delSp modSp mod">
        <pc:chgData name="Lorren Pettit" userId="a74e40c7-df96-4276-bcfe-7232f6e72698" providerId="ADAL" clId="{7D1707C0-91B9-4C19-BFE5-329FEC07DF4C}" dt="2023-08-29T19:53:35.955" v="43" actId="1076"/>
        <pc:sldMkLst>
          <pc:docMk/>
          <pc:sldMk cId="1590864361" sldId="366"/>
        </pc:sldMkLst>
        <pc:graphicFrameChg chg="del">
          <ac:chgData name="Lorren Pettit" userId="a74e40c7-df96-4276-bcfe-7232f6e72698" providerId="ADAL" clId="{7D1707C0-91B9-4C19-BFE5-329FEC07DF4C}" dt="2023-08-29T19:53:32.364" v="42" actId="21"/>
          <ac:graphicFrameMkLst>
            <pc:docMk/>
            <pc:sldMk cId="1590864361" sldId="366"/>
            <ac:graphicFrameMk id="4" creationId="{8BE1B298-5622-46C1-A5C5-28602FF503E9}"/>
          </ac:graphicFrameMkLst>
        </pc:graphicFrameChg>
        <pc:picChg chg="add mod">
          <ac:chgData name="Lorren Pettit" userId="a74e40c7-df96-4276-bcfe-7232f6e72698" providerId="ADAL" clId="{7D1707C0-91B9-4C19-BFE5-329FEC07DF4C}" dt="2023-08-29T19:53:35.955" v="43" actId="1076"/>
          <ac:picMkLst>
            <pc:docMk/>
            <pc:sldMk cId="1590864361" sldId="366"/>
            <ac:picMk id="3" creationId="{4C71FF8D-8371-526D-1635-63B1CC699167}"/>
          </ac:picMkLst>
        </pc:picChg>
      </pc:sldChg>
      <pc:sldChg chg="del">
        <pc:chgData name="Lorren Pettit" userId="a74e40c7-df96-4276-bcfe-7232f6e72698" providerId="ADAL" clId="{7D1707C0-91B9-4C19-BFE5-329FEC07DF4C}" dt="2023-08-29T19:51:20.840" v="8" actId="2696"/>
        <pc:sldMkLst>
          <pc:docMk/>
          <pc:sldMk cId="3905183451" sldId="367"/>
        </pc:sldMkLst>
      </pc:sldChg>
      <pc:sldChg chg="addSp delSp modSp mod">
        <pc:chgData name="Lorren Pettit" userId="a74e40c7-df96-4276-bcfe-7232f6e72698" providerId="ADAL" clId="{7D1707C0-91B9-4C19-BFE5-329FEC07DF4C}" dt="2023-08-29T19:53:45.973" v="46" actId="1076"/>
        <pc:sldMkLst>
          <pc:docMk/>
          <pc:sldMk cId="849582052" sldId="368"/>
        </pc:sldMkLst>
        <pc:graphicFrameChg chg="del">
          <ac:chgData name="Lorren Pettit" userId="a74e40c7-df96-4276-bcfe-7232f6e72698" providerId="ADAL" clId="{7D1707C0-91B9-4C19-BFE5-329FEC07DF4C}" dt="2023-08-29T19:53:43.028" v="45" actId="21"/>
          <ac:graphicFrameMkLst>
            <pc:docMk/>
            <pc:sldMk cId="849582052" sldId="368"/>
            <ac:graphicFrameMk id="3" creationId="{DA4F6350-598F-4536-8C49-7CEDDF926FC5}"/>
          </ac:graphicFrameMkLst>
        </pc:graphicFrameChg>
        <pc:picChg chg="add mod">
          <ac:chgData name="Lorren Pettit" userId="a74e40c7-df96-4276-bcfe-7232f6e72698" providerId="ADAL" clId="{7D1707C0-91B9-4C19-BFE5-329FEC07DF4C}" dt="2023-08-29T19:53:45.973" v="46" actId="1076"/>
          <ac:picMkLst>
            <pc:docMk/>
            <pc:sldMk cId="849582052" sldId="368"/>
            <ac:picMk id="4" creationId="{E88A1AD8-DE60-0936-141A-D7C50AE11891}"/>
          </ac:picMkLst>
        </pc:picChg>
      </pc:sldChg>
      <pc:sldChg chg="del">
        <pc:chgData name="Lorren Pettit" userId="a74e40c7-df96-4276-bcfe-7232f6e72698" providerId="ADAL" clId="{7D1707C0-91B9-4C19-BFE5-329FEC07DF4C}" dt="2023-08-29T19:51:25.556" v="9" actId="2696"/>
        <pc:sldMkLst>
          <pc:docMk/>
          <pc:sldMk cId="1262428776" sldId="369"/>
        </pc:sldMkLst>
      </pc:sldChg>
      <pc:sldChg chg="addSp delSp modSp mod">
        <pc:chgData name="Lorren Pettit" userId="a74e40c7-df96-4276-bcfe-7232f6e72698" providerId="ADAL" clId="{7D1707C0-91B9-4C19-BFE5-329FEC07DF4C}" dt="2023-08-29T19:53:56.671" v="49" actId="1076"/>
        <pc:sldMkLst>
          <pc:docMk/>
          <pc:sldMk cId="1230929795" sldId="370"/>
        </pc:sldMkLst>
        <pc:graphicFrameChg chg="del">
          <ac:chgData name="Lorren Pettit" userId="a74e40c7-df96-4276-bcfe-7232f6e72698" providerId="ADAL" clId="{7D1707C0-91B9-4C19-BFE5-329FEC07DF4C}" dt="2023-08-29T19:53:53.870" v="48" actId="21"/>
          <ac:graphicFrameMkLst>
            <pc:docMk/>
            <pc:sldMk cId="1230929795" sldId="370"/>
            <ac:graphicFrameMk id="4" creationId="{EF4A6D56-7E1E-4547-8908-581FC5FF4D92}"/>
          </ac:graphicFrameMkLst>
        </pc:graphicFrameChg>
        <pc:picChg chg="add mod">
          <ac:chgData name="Lorren Pettit" userId="a74e40c7-df96-4276-bcfe-7232f6e72698" providerId="ADAL" clId="{7D1707C0-91B9-4C19-BFE5-329FEC07DF4C}" dt="2023-08-29T19:53:56.671" v="49" actId="1076"/>
          <ac:picMkLst>
            <pc:docMk/>
            <pc:sldMk cId="1230929795" sldId="370"/>
            <ac:picMk id="3" creationId="{0D939094-7978-0353-1B8E-E254B1FECD1B}"/>
          </ac:picMkLst>
        </pc:picChg>
      </pc:sldChg>
      <pc:sldChg chg="addSp delSp modSp mod">
        <pc:chgData name="Lorren Pettit" userId="a74e40c7-df96-4276-bcfe-7232f6e72698" providerId="ADAL" clId="{7D1707C0-91B9-4C19-BFE5-329FEC07DF4C}" dt="2023-08-29T19:54:06.575" v="52" actId="1076"/>
        <pc:sldMkLst>
          <pc:docMk/>
          <pc:sldMk cId="1259278803" sldId="371"/>
        </pc:sldMkLst>
        <pc:graphicFrameChg chg="del">
          <ac:chgData name="Lorren Pettit" userId="a74e40c7-df96-4276-bcfe-7232f6e72698" providerId="ADAL" clId="{7D1707C0-91B9-4C19-BFE5-329FEC07DF4C}" dt="2023-08-29T19:54:03.080" v="51" actId="21"/>
          <ac:graphicFrameMkLst>
            <pc:docMk/>
            <pc:sldMk cId="1259278803" sldId="371"/>
            <ac:graphicFrameMk id="4" creationId="{85703414-EAE4-44E4-8AA0-573938949B17}"/>
          </ac:graphicFrameMkLst>
        </pc:graphicFrameChg>
        <pc:picChg chg="add mod">
          <ac:chgData name="Lorren Pettit" userId="a74e40c7-df96-4276-bcfe-7232f6e72698" providerId="ADAL" clId="{7D1707C0-91B9-4C19-BFE5-329FEC07DF4C}" dt="2023-08-29T19:54:06.575" v="52" actId="1076"/>
          <ac:picMkLst>
            <pc:docMk/>
            <pc:sldMk cId="1259278803" sldId="371"/>
            <ac:picMk id="3" creationId="{EF3FD05A-3CB8-64FC-7344-24FDC6E89CD9}"/>
          </ac:picMkLst>
        </pc:picChg>
      </pc:sldChg>
      <pc:sldChg chg="del">
        <pc:chgData name="Lorren Pettit" userId="a74e40c7-df96-4276-bcfe-7232f6e72698" providerId="ADAL" clId="{7D1707C0-91B9-4C19-BFE5-329FEC07DF4C}" dt="2023-08-29T19:51:30.696" v="10" actId="2696"/>
        <pc:sldMkLst>
          <pc:docMk/>
          <pc:sldMk cId="973456798" sldId="372"/>
        </pc:sldMkLst>
      </pc:sldChg>
    </pc:docChg>
  </pc:docChgLst>
  <pc:docChgLst>
    <pc:chgData name="Lorren Pettit" userId="a74e40c7-df96-4276-bcfe-7232f6e72698" providerId="ADAL" clId="{E7C94D96-6493-4D2F-B448-BB4A4F805613}"/>
    <pc:docChg chg="custSel addSld delSld modSld">
      <pc:chgData name="Lorren Pettit" userId="a74e40c7-df96-4276-bcfe-7232f6e72698" providerId="ADAL" clId="{E7C94D96-6493-4D2F-B448-BB4A4F805613}" dt="2023-08-24T16:31:48.446" v="476"/>
      <pc:docMkLst>
        <pc:docMk/>
      </pc:docMkLst>
      <pc:sldChg chg="del">
        <pc:chgData name="Lorren Pettit" userId="a74e40c7-df96-4276-bcfe-7232f6e72698" providerId="ADAL" clId="{E7C94D96-6493-4D2F-B448-BB4A4F805613}" dt="2023-08-08T19:45:32.302" v="165" actId="47"/>
        <pc:sldMkLst>
          <pc:docMk/>
          <pc:sldMk cId="2927521187" sldId="257"/>
        </pc:sldMkLst>
      </pc:sldChg>
      <pc:sldChg chg="modSp mod">
        <pc:chgData name="Lorren Pettit" userId="a74e40c7-df96-4276-bcfe-7232f6e72698" providerId="ADAL" clId="{E7C94D96-6493-4D2F-B448-BB4A4F805613}" dt="2023-08-08T19:39:54.718" v="108" actId="20577"/>
        <pc:sldMkLst>
          <pc:docMk/>
          <pc:sldMk cId="3363375175" sldId="259"/>
        </pc:sldMkLst>
        <pc:spChg chg="mod">
          <ac:chgData name="Lorren Pettit" userId="a74e40c7-df96-4276-bcfe-7232f6e72698" providerId="ADAL" clId="{E7C94D96-6493-4D2F-B448-BB4A4F805613}" dt="2023-08-08T19:39:54.718" v="108" actId="20577"/>
          <ac:spMkLst>
            <pc:docMk/>
            <pc:sldMk cId="3363375175" sldId="259"/>
            <ac:spMk id="2" creationId="{78C3E2D9-96D3-627C-488D-2878CF125A5D}"/>
          </ac:spMkLst>
        </pc:spChg>
      </pc:sldChg>
      <pc:sldChg chg="modSp mod">
        <pc:chgData name="Lorren Pettit" userId="a74e40c7-df96-4276-bcfe-7232f6e72698" providerId="ADAL" clId="{E7C94D96-6493-4D2F-B448-BB4A4F805613}" dt="2023-08-08T19:39:40.399" v="78" actId="20577"/>
        <pc:sldMkLst>
          <pc:docMk/>
          <pc:sldMk cId="2709907827" sldId="283"/>
        </pc:sldMkLst>
        <pc:spChg chg="mod">
          <ac:chgData name="Lorren Pettit" userId="a74e40c7-df96-4276-bcfe-7232f6e72698" providerId="ADAL" clId="{E7C94D96-6493-4D2F-B448-BB4A4F805613}" dt="2023-08-08T19:04:27.814" v="24" actId="20577"/>
          <ac:spMkLst>
            <pc:docMk/>
            <pc:sldMk cId="2709907827" sldId="283"/>
            <ac:spMk id="2" creationId="{79DB9004-A69E-0621-AA53-AC4B3211111C}"/>
          </ac:spMkLst>
        </pc:spChg>
        <pc:spChg chg="mod">
          <ac:chgData name="Lorren Pettit" userId="a74e40c7-df96-4276-bcfe-7232f6e72698" providerId="ADAL" clId="{E7C94D96-6493-4D2F-B448-BB4A4F805613}" dt="2023-08-08T19:39:40.399" v="78" actId="20577"/>
          <ac:spMkLst>
            <pc:docMk/>
            <pc:sldMk cId="2709907827" sldId="283"/>
            <ac:spMk id="3" creationId="{14F0B634-C23E-C4FD-2FC3-10CBC842BA83}"/>
          </ac:spMkLst>
        </pc:spChg>
      </pc:sldChg>
      <pc:sldChg chg="modSp mod">
        <pc:chgData name="Lorren Pettit" userId="a74e40c7-df96-4276-bcfe-7232f6e72698" providerId="ADAL" clId="{E7C94D96-6493-4D2F-B448-BB4A4F805613}" dt="2023-08-08T19:40:15.398" v="137" actId="20577"/>
        <pc:sldMkLst>
          <pc:docMk/>
          <pc:sldMk cId="3535079108" sldId="286"/>
        </pc:sldMkLst>
        <pc:spChg chg="mod">
          <ac:chgData name="Lorren Pettit" userId="a74e40c7-df96-4276-bcfe-7232f6e72698" providerId="ADAL" clId="{E7C94D96-6493-4D2F-B448-BB4A4F805613}" dt="2023-08-08T19:40:15.398" v="137" actId="20577"/>
          <ac:spMkLst>
            <pc:docMk/>
            <pc:sldMk cId="3535079108" sldId="286"/>
            <ac:spMk id="2" creationId="{78C3E2D9-96D3-627C-488D-2878CF125A5D}"/>
          </ac:spMkLst>
        </pc:spChg>
      </pc:sldChg>
      <pc:sldChg chg="del">
        <pc:chgData name="Lorren Pettit" userId="a74e40c7-df96-4276-bcfe-7232f6e72698" providerId="ADAL" clId="{E7C94D96-6493-4D2F-B448-BB4A4F805613}" dt="2023-08-08T19:45:38.531" v="166" actId="47"/>
        <pc:sldMkLst>
          <pc:docMk/>
          <pc:sldMk cId="1236606813" sldId="302"/>
        </pc:sldMkLst>
      </pc:sldChg>
      <pc:sldChg chg="del">
        <pc:chgData name="Lorren Pettit" userId="a74e40c7-df96-4276-bcfe-7232f6e72698" providerId="ADAL" clId="{E7C94D96-6493-4D2F-B448-BB4A4F805613}" dt="2023-08-08T19:45:38.531" v="166" actId="47"/>
        <pc:sldMkLst>
          <pc:docMk/>
          <pc:sldMk cId="2279943175" sldId="322"/>
        </pc:sldMkLst>
      </pc:sldChg>
      <pc:sldChg chg="del">
        <pc:chgData name="Lorren Pettit" userId="a74e40c7-df96-4276-bcfe-7232f6e72698" providerId="ADAL" clId="{E7C94D96-6493-4D2F-B448-BB4A4F805613}" dt="2023-08-08T19:45:38.531" v="166" actId="47"/>
        <pc:sldMkLst>
          <pc:docMk/>
          <pc:sldMk cId="3070763639" sldId="323"/>
        </pc:sldMkLst>
      </pc:sldChg>
      <pc:sldChg chg="del">
        <pc:chgData name="Lorren Pettit" userId="a74e40c7-df96-4276-bcfe-7232f6e72698" providerId="ADAL" clId="{E7C94D96-6493-4D2F-B448-BB4A4F805613}" dt="2023-08-08T19:45:32.302" v="165" actId="47"/>
        <pc:sldMkLst>
          <pc:docMk/>
          <pc:sldMk cId="786240786" sldId="325"/>
        </pc:sldMkLst>
      </pc:sldChg>
      <pc:sldChg chg="addSp delSp modSp mod">
        <pc:chgData name="Lorren Pettit" userId="a74e40c7-df96-4276-bcfe-7232f6e72698" providerId="ADAL" clId="{E7C94D96-6493-4D2F-B448-BB4A4F805613}" dt="2023-08-08T19:43:38.518" v="150"/>
        <pc:sldMkLst>
          <pc:docMk/>
          <pc:sldMk cId="3853162728" sldId="326"/>
        </pc:sldMkLst>
        <pc:spChg chg="mod">
          <ac:chgData name="Lorren Pettit" userId="a74e40c7-df96-4276-bcfe-7232f6e72698" providerId="ADAL" clId="{E7C94D96-6493-4D2F-B448-BB4A4F805613}" dt="2023-08-08T19:40:44.195" v="140" actId="20577"/>
          <ac:spMkLst>
            <pc:docMk/>
            <pc:sldMk cId="3853162728" sldId="326"/>
            <ac:spMk id="2" creationId="{9123AEC6-66D1-0252-A97F-F3BB3793F10F}"/>
          </ac:spMkLst>
        </pc:spChg>
        <pc:graphicFrameChg chg="del">
          <ac:chgData name="Lorren Pettit" userId="a74e40c7-df96-4276-bcfe-7232f6e72698" providerId="ADAL" clId="{E7C94D96-6493-4D2F-B448-BB4A4F805613}" dt="2023-08-08T19:40:48.513" v="141" actId="478"/>
          <ac:graphicFrameMkLst>
            <pc:docMk/>
            <pc:sldMk cId="3853162728" sldId="326"/>
            <ac:graphicFrameMk id="4" creationId="{3437C9EE-407B-4490-AE62-47F46C432D61}"/>
          </ac:graphicFrameMkLst>
        </pc:graphicFrameChg>
        <pc:graphicFrameChg chg="add mod">
          <ac:chgData name="Lorren Pettit" userId="a74e40c7-df96-4276-bcfe-7232f6e72698" providerId="ADAL" clId="{E7C94D96-6493-4D2F-B448-BB4A4F805613}" dt="2023-08-08T19:43:38.518" v="150"/>
          <ac:graphicFrameMkLst>
            <pc:docMk/>
            <pc:sldMk cId="3853162728" sldId="326"/>
            <ac:graphicFrameMk id="5" creationId="{2D7145A8-4158-4A13-B3E8-170847E4B1E9}"/>
          </ac:graphicFrameMkLst>
        </pc:graphicFrameChg>
      </pc:sldChg>
      <pc:sldChg chg="del">
        <pc:chgData name="Lorren Pettit" userId="a74e40c7-df96-4276-bcfe-7232f6e72698" providerId="ADAL" clId="{E7C94D96-6493-4D2F-B448-BB4A4F805613}" dt="2023-08-08T19:45:38.531" v="166" actId="47"/>
        <pc:sldMkLst>
          <pc:docMk/>
          <pc:sldMk cId="909002921" sldId="327"/>
        </pc:sldMkLst>
      </pc:sldChg>
      <pc:sldChg chg="del">
        <pc:chgData name="Lorren Pettit" userId="a74e40c7-df96-4276-bcfe-7232f6e72698" providerId="ADAL" clId="{E7C94D96-6493-4D2F-B448-BB4A4F805613}" dt="2023-08-08T19:45:38.531" v="166" actId="47"/>
        <pc:sldMkLst>
          <pc:docMk/>
          <pc:sldMk cId="2349319913" sldId="328"/>
        </pc:sldMkLst>
      </pc:sldChg>
      <pc:sldChg chg="del">
        <pc:chgData name="Lorren Pettit" userId="a74e40c7-df96-4276-bcfe-7232f6e72698" providerId="ADAL" clId="{E7C94D96-6493-4D2F-B448-BB4A4F805613}" dt="2023-08-08T19:45:38.531" v="166" actId="47"/>
        <pc:sldMkLst>
          <pc:docMk/>
          <pc:sldMk cId="374750246" sldId="329"/>
        </pc:sldMkLst>
      </pc:sldChg>
      <pc:sldChg chg="del">
        <pc:chgData name="Lorren Pettit" userId="a74e40c7-df96-4276-bcfe-7232f6e72698" providerId="ADAL" clId="{E7C94D96-6493-4D2F-B448-BB4A4F805613}" dt="2023-08-08T19:45:38.531" v="166" actId="47"/>
        <pc:sldMkLst>
          <pc:docMk/>
          <pc:sldMk cId="1339286670" sldId="330"/>
        </pc:sldMkLst>
      </pc:sldChg>
      <pc:sldChg chg="del">
        <pc:chgData name="Lorren Pettit" userId="a74e40c7-df96-4276-bcfe-7232f6e72698" providerId="ADAL" clId="{E7C94D96-6493-4D2F-B448-BB4A4F805613}" dt="2023-08-08T19:45:38.531" v="166" actId="47"/>
        <pc:sldMkLst>
          <pc:docMk/>
          <pc:sldMk cId="3581296585" sldId="331"/>
        </pc:sldMkLst>
      </pc:sldChg>
      <pc:sldChg chg="del">
        <pc:chgData name="Lorren Pettit" userId="a74e40c7-df96-4276-bcfe-7232f6e72698" providerId="ADAL" clId="{E7C94D96-6493-4D2F-B448-BB4A4F805613}" dt="2023-08-08T19:45:32.302" v="165" actId="47"/>
        <pc:sldMkLst>
          <pc:docMk/>
          <pc:sldMk cId="337035817" sldId="338"/>
        </pc:sldMkLst>
      </pc:sldChg>
      <pc:sldChg chg="del">
        <pc:chgData name="Lorren Pettit" userId="a74e40c7-df96-4276-bcfe-7232f6e72698" providerId="ADAL" clId="{E7C94D96-6493-4D2F-B448-BB4A4F805613}" dt="2023-08-08T19:45:32.302" v="165" actId="47"/>
        <pc:sldMkLst>
          <pc:docMk/>
          <pc:sldMk cId="1590465629" sldId="339"/>
        </pc:sldMkLst>
      </pc:sldChg>
      <pc:sldChg chg="addSp delSp modSp mod">
        <pc:chgData name="Lorren Pettit" userId="a74e40c7-df96-4276-bcfe-7232f6e72698" providerId="ADAL" clId="{E7C94D96-6493-4D2F-B448-BB4A4F805613}" dt="2023-08-08T19:46:59.500" v="174" actId="207"/>
        <pc:sldMkLst>
          <pc:docMk/>
          <pc:sldMk cId="881724894" sldId="340"/>
        </pc:sldMkLst>
        <pc:spChg chg="mod">
          <ac:chgData name="Lorren Pettit" userId="a74e40c7-df96-4276-bcfe-7232f6e72698" providerId="ADAL" clId="{E7C94D96-6493-4D2F-B448-BB4A4F805613}" dt="2023-08-08T19:46:07.549" v="169" actId="20577"/>
          <ac:spMkLst>
            <pc:docMk/>
            <pc:sldMk cId="881724894" sldId="340"/>
            <ac:spMk id="2" creationId="{9123AEC6-66D1-0252-A97F-F3BB3793F10F}"/>
          </ac:spMkLst>
        </pc:spChg>
        <pc:graphicFrameChg chg="del">
          <ac:chgData name="Lorren Pettit" userId="a74e40c7-df96-4276-bcfe-7232f6e72698" providerId="ADAL" clId="{E7C94D96-6493-4D2F-B448-BB4A4F805613}" dt="2023-08-08T19:45:23.688" v="164" actId="478"/>
          <ac:graphicFrameMkLst>
            <pc:docMk/>
            <pc:sldMk cId="881724894" sldId="340"/>
            <ac:graphicFrameMk id="3" creationId="{07934F3B-35FB-9E4F-7BC5-30872A765BD4}"/>
          </ac:graphicFrameMkLst>
        </pc:graphicFrameChg>
        <pc:graphicFrameChg chg="add mod">
          <ac:chgData name="Lorren Pettit" userId="a74e40c7-df96-4276-bcfe-7232f6e72698" providerId="ADAL" clId="{E7C94D96-6493-4D2F-B448-BB4A4F805613}" dt="2023-08-08T19:46:59.500" v="174" actId="207"/>
          <ac:graphicFrameMkLst>
            <pc:docMk/>
            <pc:sldMk cId="881724894" sldId="340"/>
            <ac:graphicFrameMk id="5" creationId="{3BFF584D-FD45-4BBF-B89F-2BC26F087570}"/>
          </ac:graphicFrameMkLst>
        </pc:graphicFrameChg>
      </pc:sldChg>
      <pc:sldChg chg="del">
        <pc:chgData name="Lorren Pettit" userId="a74e40c7-df96-4276-bcfe-7232f6e72698" providerId="ADAL" clId="{E7C94D96-6493-4D2F-B448-BB4A4F805613}" dt="2023-08-08T19:45:38.531" v="166" actId="47"/>
        <pc:sldMkLst>
          <pc:docMk/>
          <pc:sldMk cId="1758639177" sldId="341"/>
        </pc:sldMkLst>
      </pc:sldChg>
      <pc:sldChg chg="del">
        <pc:chgData name="Lorren Pettit" userId="a74e40c7-df96-4276-bcfe-7232f6e72698" providerId="ADAL" clId="{E7C94D96-6493-4D2F-B448-BB4A4F805613}" dt="2023-08-08T19:45:38.531" v="166" actId="47"/>
        <pc:sldMkLst>
          <pc:docMk/>
          <pc:sldMk cId="465710979" sldId="342"/>
        </pc:sldMkLst>
      </pc:sldChg>
      <pc:sldChg chg="del">
        <pc:chgData name="Lorren Pettit" userId="a74e40c7-df96-4276-bcfe-7232f6e72698" providerId="ADAL" clId="{E7C94D96-6493-4D2F-B448-BB4A4F805613}" dt="2023-08-08T19:45:38.531" v="166" actId="47"/>
        <pc:sldMkLst>
          <pc:docMk/>
          <pc:sldMk cId="833980339" sldId="343"/>
        </pc:sldMkLst>
      </pc:sldChg>
      <pc:sldChg chg="del">
        <pc:chgData name="Lorren Pettit" userId="a74e40c7-df96-4276-bcfe-7232f6e72698" providerId="ADAL" clId="{E7C94D96-6493-4D2F-B448-BB4A4F805613}" dt="2023-08-08T19:45:38.531" v="166" actId="47"/>
        <pc:sldMkLst>
          <pc:docMk/>
          <pc:sldMk cId="1863853334" sldId="344"/>
        </pc:sldMkLst>
      </pc:sldChg>
      <pc:sldChg chg="del">
        <pc:chgData name="Lorren Pettit" userId="a74e40c7-df96-4276-bcfe-7232f6e72698" providerId="ADAL" clId="{E7C94D96-6493-4D2F-B448-BB4A4F805613}" dt="2023-08-08T19:45:38.531" v="166" actId="47"/>
        <pc:sldMkLst>
          <pc:docMk/>
          <pc:sldMk cId="2851972222" sldId="345"/>
        </pc:sldMkLst>
      </pc:sldChg>
      <pc:sldChg chg="del">
        <pc:chgData name="Lorren Pettit" userId="a74e40c7-df96-4276-bcfe-7232f6e72698" providerId="ADAL" clId="{E7C94D96-6493-4D2F-B448-BB4A4F805613}" dt="2023-08-08T19:45:38.531" v="166" actId="47"/>
        <pc:sldMkLst>
          <pc:docMk/>
          <pc:sldMk cId="3207153851" sldId="346"/>
        </pc:sldMkLst>
      </pc:sldChg>
      <pc:sldChg chg="del">
        <pc:chgData name="Lorren Pettit" userId="a74e40c7-df96-4276-bcfe-7232f6e72698" providerId="ADAL" clId="{E7C94D96-6493-4D2F-B448-BB4A4F805613}" dt="2023-08-08T19:45:38.531" v="166" actId="47"/>
        <pc:sldMkLst>
          <pc:docMk/>
          <pc:sldMk cId="2441454634" sldId="347"/>
        </pc:sldMkLst>
      </pc:sldChg>
      <pc:sldChg chg="del">
        <pc:chgData name="Lorren Pettit" userId="a74e40c7-df96-4276-bcfe-7232f6e72698" providerId="ADAL" clId="{E7C94D96-6493-4D2F-B448-BB4A4F805613}" dt="2023-08-08T19:45:38.531" v="166" actId="47"/>
        <pc:sldMkLst>
          <pc:docMk/>
          <pc:sldMk cId="3321635300" sldId="348"/>
        </pc:sldMkLst>
      </pc:sldChg>
      <pc:sldChg chg="del">
        <pc:chgData name="Lorren Pettit" userId="a74e40c7-df96-4276-bcfe-7232f6e72698" providerId="ADAL" clId="{E7C94D96-6493-4D2F-B448-BB4A4F805613}" dt="2023-08-08T19:45:38.531" v="166" actId="47"/>
        <pc:sldMkLst>
          <pc:docMk/>
          <pc:sldMk cId="2533188087" sldId="349"/>
        </pc:sldMkLst>
      </pc:sldChg>
      <pc:sldChg chg="del">
        <pc:chgData name="Lorren Pettit" userId="a74e40c7-df96-4276-bcfe-7232f6e72698" providerId="ADAL" clId="{E7C94D96-6493-4D2F-B448-BB4A4F805613}" dt="2023-08-08T19:45:38.531" v="166" actId="47"/>
        <pc:sldMkLst>
          <pc:docMk/>
          <pc:sldMk cId="532256397" sldId="350"/>
        </pc:sldMkLst>
      </pc:sldChg>
      <pc:sldChg chg="addSp delSp modSp mod">
        <pc:chgData name="Lorren Pettit" userId="a74e40c7-df96-4276-bcfe-7232f6e72698" providerId="ADAL" clId="{E7C94D96-6493-4D2F-B448-BB4A4F805613}" dt="2023-08-08T19:45:07.768" v="163" actId="207"/>
        <pc:sldMkLst>
          <pc:docMk/>
          <pc:sldMk cId="1452360545" sldId="351"/>
        </pc:sldMkLst>
        <pc:spChg chg="add mod">
          <ac:chgData name="Lorren Pettit" userId="a74e40c7-df96-4276-bcfe-7232f6e72698" providerId="ADAL" clId="{E7C94D96-6493-4D2F-B448-BB4A4F805613}" dt="2023-08-08T19:45:05.583" v="162" actId="113"/>
          <ac:spMkLst>
            <pc:docMk/>
            <pc:sldMk cId="1452360545" sldId="351"/>
            <ac:spMk id="6" creationId="{8BDD85D1-0250-0ACA-A616-AA03F697632B}"/>
          </ac:spMkLst>
        </pc:spChg>
        <pc:graphicFrameChg chg="add mod">
          <ac:chgData name="Lorren Pettit" userId="a74e40c7-df96-4276-bcfe-7232f6e72698" providerId="ADAL" clId="{E7C94D96-6493-4D2F-B448-BB4A4F805613}" dt="2023-08-08T19:45:07.768" v="163" actId="207"/>
          <ac:graphicFrameMkLst>
            <pc:docMk/>
            <pc:sldMk cId="1452360545" sldId="351"/>
            <ac:graphicFrameMk id="3" creationId="{07934F3B-35FB-9E4F-7BC5-30872A765BD4}"/>
          </ac:graphicFrameMkLst>
        </pc:graphicFrameChg>
        <pc:graphicFrameChg chg="del">
          <ac:chgData name="Lorren Pettit" userId="a74e40c7-df96-4276-bcfe-7232f6e72698" providerId="ADAL" clId="{E7C94D96-6493-4D2F-B448-BB4A4F805613}" dt="2023-08-08T19:43:47.620" v="151" actId="478"/>
          <ac:graphicFrameMkLst>
            <pc:docMk/>
            <pc:sldMk cId="1452360545" sldId="351"/>
            <ac:graphicFrameMk id="5" creationId="{2D7145A8-4158-4A13-B3E8-170847E4B1E9}"/>
          </ac:graphicFrameMkLst>
        </pc:graphicFrameChg>
      </pc:sldChg>
      <pc:sldChg chg="addSp delSp modSp mod">
        <pc:chgData name="Lorren Pettit" userId="a74e40c7-df96-4276-bcfe-7232f6e72698" providerId="ADAL" clId="{E7C94D96-6493-4D2F-B448-BB4A4F805613}" dt="2023-08-08T19:48:24.615" v="186" actId="207"/>
        <pc:sldMkLst>
          <pc:docMk/>
          <pc:sldMk cId="1731436990" sldId="352"/>
        </pc:sldMkLst>
        <pc:spChg chg="add mod">
          <ac:chgData name="Lorren Pettit" userId="a74e40c7-df96-4276-bcfe-7232f6e72698" providerId="ADAL" clId="{E7C94D96-6493-4D2F-B448-BB4A4F805613}" dt="2023-08-08T19:48:18.346" v="184" actId="114"/>
          <ac:spMkLst>
            <pc:docMk/>
            <pc:sldMk cId="1731436990" sldId="352"/>
            <ac:spMk id="6" creationId="{F7C2A9FC-7FF8-55CF-A5B0-48D9E147C662}"/>
          </ac:spMkLst>
        </pc:spChg>
        <pc:graphicFrameChg chg="add mod">
          <ac:chgData name="Lorren Pettit" userId="a74e40c7-df96-4276-bcfe-7232f6e72698" providerId="ADAL" clId="{E7C94D96-6493-4D2F-B448-BB4A4F805613}" dt="2023-08-08T19:48:24.615" v="186" actId="207"/>
          <ac:graphicFrameMkLst>
            <pc:docMk/>
            <pc:sldMk cId="1731436990" sldId="352"/>
            <ac:graphicFrameMk id="3" creationId="{67286C0E-32A0-4AE3-9718-9370FE4E72DF}"/>
          </ac:graphicFrameMkLst>
        </pc:graphicFrameChg>
        <pc:graphicFrameChg chg="del">
          <ac:chgData name="Lorren Pettit" userId="a74e40c7-df96-4276-bcfe-7232f6e72698" providerId="ADAL" clId="{E7C94D96-6493-4D2F-B448-BB4A4F805613}" dt="2023-08-08T19:47:45.583" v="175" actId="478"/>
          <ac:graphicFrameMkLst>
            <pc:docMk/>
            <pc:sldMk cId="1731436990" sldId="352"/>
            <ac:graphicFrameMk id="5" creationId="{3BFF584D-FD45-4BBF-B89F-2BC26F087570}"/>
          </ac:graphicFrameMkLst>
        </pc:graphicFrameChg>
      </pc:sldChg>
      <pc:sldChg chg="addSp delSp modSp mod">
        <pc:chgData name="Lorren Pettit" userId="a74e40c7-df96-4276-bcfe-7232f6e72698" providerId="ADAL" clId="{E7C94D96-6493-4D2F-B448-BB4A4F805613}" dt="2023-08-08T19:50:37.648" v="201" actId="207"/>
        <pc:sldMkLst>
          <pc:docMk/>
          <pc:sldMk cId="2275261129" sldId="353"/>
        </pc:sldMkLst>
        <pc:spChg chg="mod">
          <ac:chgData name="Lorren Pettit" userId="a74e40c7-df96-4276-bcfe-7232f6e72698" providerId="ADAL" clId="{E7C94D96-6493-4D2F-B448-BB4A4F805613}" dt="2023-08-08T19:49:15.382" v="191" actId="20577"/>
          <ac:spMkLst>
            <pc:docMk/>
            <pc:sldMk cId="2275261129" sldId="353"/>
            <ac:spMk id="2" creationId="{9123AEC6-66D1-0252-A97F-F3BB3793F10F}"/>
          </ac:spMkLst>
        </pc:spChg>
        <pc:spChg chg="del">
          <ac:chgData name="Lorren Pettit" userId="a74e40c7-df96-4276-bcfe-7232f6e72698" providerId="ADAL" clId="{E7C94D96-6493-4D2F-B448-BB4A4F805613}" dt="2023-08-08T19:48:59.020" v="188" actId="478"/>
          <ac:spMkLst>
            <pc:docMk/>
            <pc:sldMk cId="2275261129" sldId="353"/>
            <ac:spMk id="6" creationId="{F7C2A9FC-7FF8-55CF-A5B0-48D9E147C662}"/>
          </ac:spMkLst>
        </pc:spChg>
        <pc:graphicFrameChg chg="del">
          <ac:chgData name="Lorren Pettit" userId="a74e40c7-df96-4276-bcfe-7232f6e72698" providerId="ADAL" clId="{E7C94D96-6493-4D2F-B448-BB4A4F805613}" dt="2023-08-08T19:48:55.476" v="187" actId="478"/>
          <ac:graphicFrameMkLst>
            <pc:docMk/>
            <pc:sldMk cId="2275261129" sldId="353"/>
            <ac:graphicFrameMk id="3" creationId="{67286C0E-32A0-4AE3-9718-9370FE4E72DF}"/>
          </ac:graphicFrameMkLst>
        </pc:graphicFrameChg>
        <pc:graphicFrameChg chg="add del mod">
          <ac:chgData name="Lorren Pettit" userId="a74e40c7-df96-4276-bcfe-7232f6e72698" providerId="ADAL" clId="{E7C94D96-6493-4D2F-B448-BB4A4F805613}" dt="2023-08-08T19:50:08.330" v="196" actId="478"/>
          <ac:graphicFrameMkLst>
            <pc:docMk/>
            <pc:sldMk cId="2275261129" sldId="353"/>
            <ac:graphicFrameMk id="4" creationId="{125E7EE8-1CB6-4BDC-920D-620FAA35E8A0}"/>
          </ac:graphicFrameMkLst>
        </pc:graphicFrameChg>
        <pc:graphicFrameChg chg="add mod">
          <ac:chgData name="Lorren Pettit" userId="a74e40c7-df96-4276-bcfe-7232f6e72698" providerId="ADAL" clId="{E7C94D96-6493-4D2F-B448-BB4A4F805613}" dt="2023-08-08T19:50:37.648" v="201" actId="207"/>
          <ac:graphicFrameMkLst>
            <pc:docMk/>
            <pc:sldMk cId="2275261129" sldId="353"/>
            <ac:graphicFrameMk id="5" creationId="{125E7EE8-1CB6-4BDC-920D-620FAA35E8A0}"/>
          </ac:graphicFrameMkLst>
        </pc:graphicFrameChg>
      </pc:sldChg>
      <pc:sldChg chg="addSp delSp modSp mod">
        <pc:chgData name="Lorren Pettit" userId="a74e40c7-df96-4276-bcfe-7232f6e72698" providerId="ADAL" clId="{E7C94D96-6493-4D2F-B448-BB4A4F805613}" dt="2023-08-08T19:52:51.747" v="220"/>
        <pc:sldMkLst>
          <pc:docMk/>
          <pc:sldMk cId="1860306661" sldId="354"/>
        </pc:sldMkLst>
        <pc:spChg chg="mod">
          <ac:chgData name="Lorren Pettit" userId="a74e40c7-df96-4276-bcfe-7232f6e72698" providerId="ADAL" clId="{E7C94D96-6493-4D2F-B448-BB4A4F805613}" dt="2023-08-08T19:51:47.866" v="205" actId="20577"/>
          <ac:spMkLst>
            <pc:docMk/>
            <pc:sldMk cId="1860306661" sldId="354"/>
            <ac:spMk id="2" creationId="{9123AEC6-66D1-0252-A97F-F3BB3793F10F}"/>
          </ac:spMkLst>
        </pc:spChg>
        <pc:graphicFrameChg chg="add del mod">
          <ac:chgData name="Lorren Pettit" userId="a74e40c7-df96-4276-bcfe-7232f6e72698" providerId="ADAL" clId="{E7C94D96-6493-4D2F-B448-BB4A4F805613}" dt="2023-08-08T19:52:18.542" v="210" actId="478"/>
          <ac:graphicFrameMkLst>
            <pc:docMk/>
            <pc:sldMk cId="1860306661" sldId="354"/>
            <ac:graphicFrameMk id="3" creationId="{D68CE8D1-C74F-400E-B80E-729E799651D4}"/>
          </ac:graphicFrameMkLst>
        </pc:graphicFrameChg>
        <pc:graphicFrameChg chg="add mod">
          <ac:chgData name="Lorren Pettit" userId="a74e40c7-df96-4276-bcfe-7232f6e72698" providerId="ADAL" clId="{E7C94D96-6493-4D2F-B448-BB4A4F805613}" dt="2023-08-08T19:52:51.747" v="220"/>
          <ac:graphicFrameMkLst>
            <pc:docMk/>
            <pc:sldMk cId="1860306661" sldId="354"/>
            <ac:graphicFrameMk id="4" creationId="{D68CE8D1-C74F-400E-B80E-729E799651D4}"/>
          </ac:graphicFrameMkLst>
        </pc:graphicFrameChg>
        <pc:graphicFrameChg chg="del">
          <ac:chgData name="Lorren Pettit" userId="a74e40c7-df96-4276-bcfe-7232f6e72698" providerId="ADAL" clId="{E7C94D96-6493-4D2F-B448-BB4A4F805613}" dt="2023-08-08T19:51:28.033" v="202" actId="478"/>
          <ac:graphicFrameMkLst>
            <pc:docMk/>
            <pc:sldMk cId="1860306661" sldId="354"/>
            <ac:graphicFrameMk id="5" creationId="{125E7EE8-1CB6-4BDC-920D-620FAA35E8A0}"/>
          </ac:graphicFrameMkLst>
        </pc:graphicFrameChg>
      </pc:sldChg>
      <pc:sldChg chg="addSp delSp modSp mod">
        <pc:chgData name="Lorren Pettit" userId="a74e40c7-df96-4276-bcfe-7232f6e72698" providerId="ADAL" clId="{E7C94D96-6493-4D2F-B448-BB4A4F805613}" dt="2023-08-08T19:54:14.933" v="236"/>
        <pc:sldMkLst>
          <pc:docMk/>
          <pc:sldMk cId="122732840" sldId="355"/>
        </pc:sldMkLst>
        <pc:spChg chg="add mod">
          <ac:chgData name="Lorren Pettit" userId="a74e40c7-df96-4276-bcfe-7232f6e72698" providerId="ADAL" clId="{E7C94D96-6493-4D2F-B448-BB4A4F805613}" dt="2023-08-08T19:54:05.221" v="231" actId="114"/>
          <ac:spMkLst>
            <pc:docMk/>
            <pc:sldMk cId="122732840" sldId="355"/>
            <ac:spMk id="6" creationId="{28C28B47-1DE5-272D-ACF9-D7AC3365B92F}"/>
          </ac:spMkLst>
        </pc:spChg>
        <pc:graphicFrameChg chg="add mod">
          <ac:chgData name="Lorren Pettit" userId="a74e40c7-df96-4276-bcfe-7232f6e72698" providerId="ADAL" clId="{E7C94D96-6493-4D2F-B448-BB4A4F805613}" dt="2023-08-08T19:54:14.933" v="236"/>
          <ac:graphicFrameMkLst>
            <pc:docMk/>
            <pc:sldMk cId="122732840" sldId="355"/>
            <ac:graphicFrameMk id="3" creationId="{F2C2CCFC-6916-4C93-ADEF-16308CD08812}"/>
          </ac:graphicFrameMkLst>
        </pc:graphicFrameChg>
        <pc:graphicFrameChg chg="del">
          <ac:chgData name="Lorren Pettit" userId="a74e40c7-df96-4276-bcfe-7232f6e72698" providerId="ADAL" clId="{E7C94D96-6493-4D2F-B448-BB4A4F805613}" dt="2023-08-08T19:53:26.427" v="221" actId="478"/>
          <ac:graphicFrameMkLst>
            <pc:docMk/>
            <pc:sldMk cId="122732840" sldId="355"/>
            <ac:graphicFrameMk id="4" creationId="{D68CE8D1-C74F-400E-B80E-729E799651D4}"/>
          </ac:graphicFrameMkLst>
        </pc:graphicFrameChg>
      </pc:sldChg>
      <pc:sldChg chg="addSp delSp modSp mod">
        <pc:chgData name="Lorren Pettit" userId="a74e40c7-df96-4276-bcfe-7232f6e72698" providerId="ADAL" clId="{E7C94D96-6493-4D2F-B448-BB4A4F805613}" dt="2023-08-08T19:56:21.467" v="250"/>
        <pc:sldMkLst>
          <pc:docMk/>
          <pc:sldMk cId="797820197" sldId="356"/>
        </pc:sldMkLst>
        <pc:spChg chg="mod">
          <ac:chgData name="Lorren Pettit" userId="a74e40c7-df96-4276-bcfe-7232f6e72698" providerId="ADAL" clId="{E7C94D96-6493-4D2F-B448-BB4A4F805613}" dt="2023-08-08T19:55:04.046" v="241" actId="20577"/>
          <ac:spMkLst>
            <pc:docMk/>
            <pc:sldMk cId="797820197" sldId="356"/>
            <ac:spMk id="2" creationId="{9123AEC6-66D1-0252-A97F-F3BB3793F10F}"/>
          </ac:spMkLst>
        </pc:spChg>
        <pc:spChg chg="del">
          <ac:chgData name="Lorren Pettit" userId="a74e40c7-df96-4276-bcfe-7232f6e72698" providerId="ADAL" clId="{E7C94D96-6493-4D2F-B448-BB4A4F805613}" dt="2023-08-08T19:54:50.364" v="238" actId="478"/>
          <ac:spMkLst>
            <pc:docMk/>
            <pc:sldMk cId="797820197" sldId="356"/>
            <ac:spMk id="6" creationId="{28C28B47-1DE5-272D-ACF9-D7AC3365B92F}"/>
          </ac:spMkLst>
        </pc:spChg>
        <pc:graphicFrameChg chg="del">
          <ac:chgData name="Lorren Pettit" userId="a74e40c7-df96-4276-bcfe-7232f6e72698" providerId="ADAL" clId="{E7C94D96-6493-4D2F-B448-BB4A4F805613}" dt="2023-08-08T19:54:48.388" v="237" actId="478"/>
          <ac:graphicFrameMkLst>
            <pc:docMk/>
            <pc:sldMk cId="797820197" sldId="356"/>
            <ac:graphicFrameMk id="3" creationId="{F2C2CCFC-6916-4C93-ADEF-16308CD08812}"/>
          </ac:graphicFrameMkLst>
        </pc:graphicFrameChg>
        <pc:graphicFrameChg chg="add mod">
          <ac:chgData name="Lorren Pettit" userId="a74e40c7-df96-4276-bcfe-7232f6e72698" providerId="ADAL" clId="{E7C94D96-6493-4D2F-B448-BB4A4F805613}" dt="2023-08-08T19:55:39.243" v="247" actId="207"/>
          <ac:graphicFrameMkLst>
            <pc:docMk/>
            <pc:sldMk cId="797820197" sldId="356"/>
            <ac:graphicFrameMk id="4" creationId="{01EE7589-36A0-454B-9107-40D4CF770D7B}"/>
          </ac:graphicFrameMkLst>
        </pc:graphicFrameChg>
        <pc:graphicFrameChg chg="add del mod">
          <ac:chgData name="Lorren Pettit" userId="a74e40c7-df96-4276-bcfe-7232f6e72698" providerId="ADAL" clId="{E7C94D96-6493-4D2F-B448-BB4A4F805613}" dt="2023-08-08T19:56:17.370" v="249"/>
          <ac:graphicFrameMkLst>
            <pc:docMk/>
            <pc:sldMk cId="797820197" sldId="356"/>
            <ac:graphicFrameMk id="5" creationId="{594F3B30-BA54-9A9C-0EE9-02AF9B6FC1B3}"/>
          </ac:graphicFrameMkLst>
        </pc:graphicFrameChg>
        <pc:graphicFrameChg chg="del">
          <ac:chgData name="Lorren Pettit" userId="a74e40c7-df96-4276-bcfe-7232f6e72698" providerId="ADAL" clId="{E7C94D96-6493-4D2F-B448-BB4A4F805613}" dt="2023-08-08T19:56:21.467" v="250"/>
          <ac:graphicFrameMkLst>
            <pc:docMk/>
            <pc:sldMk cId="797820197" sldId="356"/>
            <ac:graphicFrameMk id="7" creationId="{DDAA3EF2-8893-7FA2-5D55-6A95509A877E}"/>
          </ac:graphicFrameMkLst>
        </pc:graphicFrameChg>
      </pc:sldChg>
      <pc:sldChg chg="addSp delSp modSp mod">
        <pc:chgData name="Lorren Pettit" userId="a74e40c7-df96-4276-bcfe-7232f6e72698" providerId="ADAL" clId="{E7C94D96-6493-4D2F-B448-BB4A4F805613}" dt="2023-08-08T19:57:05.688" v="261" actId="207"/>
        <pc:sldMkLst>
          <pc:docMk/>
          <pc:sldMk cId="167360382" sldId="357"/>
        </pc:sldMkLst>
        <pc:spChg chg="add mod">
          <ac:chgData name="Lorren Pettit" userId="a74e40c7-df96-4276-bcfe-7232f6e72698" providerId="ADAL" clId="{E7C94D96-6493-4D2F-B448-BB4A4F805613}" dt="2023-08-08T19:57:02.240" v="260" actId="113"/>
          <ac:spMkLst>
            <pc:docMk/>
            <pc:sldMk cId="167360382" sldId="357"/>
            <ac:spMk id="6" creationId="{7F9665B4-BE9C-0D94-D386-46099E51139A}"/>
          </ac:spMkLst>
        </pc:spChg>
        <pc:graphicFrameChg chg="add mod">
          <ac:chgData name="Lorren Pettit" userId="a74e40c7-df96-4276-bcfe-7232f6e72698" providerId="ADAL" clId="{E7C94D96-6493-4D2F-B448-BB4A4F805613}" dt="2023-08-08T19:57:05.688" v="261" actId="207"/>
          <ac:graphicFrameMkLst>
            <pc:docMk/>
            <pc:sldMk cId="167360382" sldId="357"/>
            <ac:graphicFrameMk id="3" creationId="{7B1B517F-4D5F-4898-90A9-1AF174B55175}"/>
          </ac:graphicFrameMkLst>
        </pc:graphicFrameChg>
        <pc:graphicFrameChg chg="del">
          <ac:chgData name="Lorren Pettit" userId="a74e40c7-df96-4276-bcfe-7232f6e72698" providerId="ADAL" clId="{E7C94D96-6493-4D2F-B448-BB4A4F805613}" dt="2023-08-08T19:56:29.047" v="251" actId="478"/>
          <ac:graphicFrameMkLst>
            <pc:docMk/>
            <pc:sldMk cId="167360382" sldId="357"/>
            <ac:graphicFrameMk id="4" creationId="{01EE7589-36A0-454B-9107-40D4CF770D7B}"/>
          </ac:graphicFrameMkLst>
        </pc:graphicFrameChg>
      </pc:sldChg>
      <pc:sldChg chg="addSp delSp modSp mod">
        <pc:chgData name="Lorren Pettit" userId="a74e40c7-df96-4276-bcfe-7232f6e72698" providerId="ADAL" clId="{E7C94D96-6493-4D2F-B448-BB4A4F805613}" dt="2023-08-08T20:01:42.759" v="294"/>
        <pc:sldMkLst>
          <pc:docMk/>
          <pc:sldMk cId="1755289293" sldId="358"/>
        </pc:sldMkLst>
        <pc:spChg chg="mod">
          <ac:chgData name="Lorren Pettit" userId="a74e40c7-df96-4276-bcfe-7232f6e72698" providerId="ADAL" clId="{E7C94D96-6493-4D2F-B448-BB4A4F805613}" dt="2023-08-08T20:01:42.759" v="294"/>
          <ac:spMkLst>
            <pc:docMk/>
            <pc:sldMk cId="1755289293" sldId="358"/>
            <ac:spMk id="2" creationId="{9123AEC6-66D1-0252-A97F-F3BB3793F10F}"/>
          </ac:spMkLst>
        </pc:spChg>
        <pc:spChg chg="del">
          <ac:chgData name="Lorren Pettit" userId="a74e40c7-df96-4276-bcfe-7232f6e72698" providerId="ADAL" clId="{E7C94D96-6493-4D2F-B448-BB4A4F805613}" dt="2023-08-08T19:57:59.211" v="269" actId="478"/>
          <ac:spMkLst>
            <pc:docMk/>
            <pc:sldMk cId="1755289293" sldId="358"/>
            <ac:spMk id="6" creationId="{7F9665B4-BE9C-0D94-D386-46099E51139A}"/>
          </ac:spMkLst>
        </pc:spChg>
        <pc:graphicFrameChg chg="del">
          <ac:chgData name="Lorren Pettit" userId="a74e40c7-df96-4276-bcfe-7232f6e72698" providerId="ADAL" clId="{E7C94D96-6493-4D2F-B448-BB4A4F805613}" dt="2023-08-08T19:57:18.140" v="262" actId="478"/>
          <ac:graphicFrameMkLst>
            <pc:docMk/>
            <pc:sldMk cId="1755289293" sldId="358"/>
            <ac:graphicFrameMk id="3" creationId="{7B1B517F-4D5F-4898-90A9-1AF174B55175}"/>
          </ac:graphicFrameMkLst>
        </pc:graphicFrameChg>
        <pc:graphicFrameChg chg="add del mod">
          <ac:chgData name="Lorren Pettit" userId="a74e40c7-df96-4276-bcfe-7232f6e72698" providerId="ADAL" clId="{E7C94D96-6493-4D2F-B448-BB4A4F805613}" dt="2023-08-08T19:57:56.365" v="268" actId="478"/>
          <ac:graphicFrameMkLst>
            <pc:docMk/>
            <pc:sldMk cId="1755289293" sldId="358"/>
            <ac:graphicFrameMk id="4" creationId="{7B1B517F-4D5F-4898-90A9-1AF174B55175}"/>
          </ac:graphicFrameMkLst>
        </pc:graphicFrameChg>
        <pc:graphicFrameChg chg="add del mod">
          <ac:chgData name="Lorren Pettit" userId="a74e40c7-df96-4276-bcfe-7232f6e72698" providerId="ADAL" clId="{E7C94D96-6493-4D2F-B448-BB4A4F805613}" dt="2023-08-08T19:59:12.301" v="274" actId="478"/>
          <ac:graphicFrameMkLst>
            <pc:docMk/>
            <pc:sldMk cId="1755289293" sldId="358"/>
            <ac:graphicFrameMk id="5" creationId="{B5B9111E-6CA8-4C74-9FB1-58B635D5EC9E}"/>
          </ac:graphicFrameMkLst>
        </pc:graphicFrameChg>
        <pc:graphicFrameChg chg="add mod">
          <ac:chgData name="Lorren Pettit" userId="a74e40c7-df96-4276-bcfe-7232f6e72698" providerId="ADAL" clId="{E7C94D96-6493-4D2F-B448-BB4A4F805613}" dt="2023-08-08T19:59:39.068" v="279" actId="207"/>
          <ac:graphicFrameMkLst>
            <pc:docMk/>
            <pc:sldMk cId="1755289293" sldId="358"/>
            <ac:graphicFrameMk id="7" creationId="{C11B3C45-5861-40A3-A1BA-5442449EC288}"/>
          </ac:graphicFrameMkLst>
        </pc:graphicFrameChg>
      </pc:sldChg>
      <pc:sldChg chg="addSp delSp modSp mod">
        <pc:chgData name="Lorren Pettit" userId="a74e40c7-df96-4276-bcfe-7232f6e72698" providerId="ADAL" clId="{E7C94D96-6493-4D2F-B448-BB4A4F805613}" dt="2023-08-08T20:01:34.061" v="293" actId="20577"/>
        <pc:sldMkLst>
          <pc:docMk/>
          <pc:sldMk cId="608030856" sldId="359"/>
        </pc:sldMkLst>
        <pc:spChg chg="mod">
          <ac:chgData name="Lorren Pettit" userId="a74e40c7-df96-4276-bcfe-7232f6e72698" providerId="ADAL" clId="{E7C94D96-6493-4D2F-B448-BB4A4F805613}" dt="2023-08-08T20:01:34.061" v="293" actId="20577"/>
          <ac:spMkLst>
            <pc:docMk/>
            <pc:sldMk cId="608030856" sldId="359"/>
            <ac:spMk id="2" creationId="{9123AEC6-66D1-0252-A97F-F3BB3793F10F}"/>
          </ac:spMkLst>
        </pc:spChg>
        <pc:spChg chg="add mod">
          <ac:chgData name="Lorren Pettit" userId="a74e40c7-df96-4276-bcfe-7232f6e72698" providerId="ADAL" clId="{E7C94D96-6493-4D2F-B448-BB4A4F805613}" dt="2023-08-08T20:00:56.601" v="288" actId="113"/>
          <ac:spMkLst>
            <pc:docMk/>
            <pc:sldMk cId="608030856" sldId="359"/>
            <ac:spMk id="5" creationId="{69393185-A515-133C-6D88-E671679512BB}"/>
          </ac:spMkLst>
        </pc:spChg>
        <pc:graphicFrameChg chg="add mod">
          <ac:chgData name="Lorren Pettit" userId="a74e40c7-df96-4276-bcfe-7232f6e72698" providerId="ADAL" clId="{E7C94D96-6493-4D2F-B448-BB4A4F805613}" dt="2023-08-08T20:01:03.160" v="290" actId="14100"/>
          <ac:graphicFrameMkLst>
            <pc:docMk/>
            <pc:sldMk cId="608030856" sldId="359"/>
            <ac:graphicFrameMk id="3" creationId="{F0E878BE-656F-48A2-A20E-8FCE5B579970}"/>
          </ac:graphicFrameMkLst>
        </pc:graphicFrameChg>
        <pc:graphicFrameChg chg="del">
          <ac:chgData name="Lorren Pettit" userId="a74e40c7-df96-4276-bcfe-7232f6e72698" providerId="ADAL" clId="{E7C94D96-6493-4D2F-B448-BB4A4F805613}" dt="2023-08-08T20:00:20.246" v="280" actId="478"/>
          <ac:graphicFrameMkLst>
            <pc:docMk/>
            <pc:sldMk cId="608030856" sldId="359"/>
            <ac:graphicFrameMk id="7" creationId="{C11B3C45-5861-40A3-A1BA-5442449EC288}"/>
          </ac:graphicFrameMkLst>
        </pc:graphicFrameChg>
      </pc:sldChg>
      <pc:sldChg chg="addSp delSp modSp add mod">
        <pc:chgData name="Lorren Pettit" userId="a74e40c7-df96-4276-bcfe-7232f6e72698" providerId="ADAL" clId="{E7C94D96-6493-4D2F-B448-BB4A4F805613}" dt="2023-08-08T20:03:16.289" v="309"/>
        <pc:sldMkLst>
          <pc:docMk/>
          <pc:sldMk cId="1130894347" sldId="360"/>
        </pc:sldMkLst>
        <pc:spChg chg="mod">
          <ac:chgData name="Lorren Pettit" userId="a74e40c7-df96-4276-bcfe-7232f6e72698" providerId="ADAL" clId="{E7C94D96-6493-4D2F-B448-BB4A4F805613}" dt="2023-08-08T20:02:25.817" v="299" actId="20577"/>
          <ac:spMkLst>
            <pc:docMk/>
            <pc:sldMk cId="1130894347" sldId="360"/>
            <ac:spMk id="2" creationId="{9123AEC6-66D1-0252-A97F-F3BB3793F10F}"/>
          </ac:spMkLst>
        </pc:spChg>
        <pc:spChg chg="del">
          <ac:chgData name="Lorren Pettit" userId="a74e40c7-df96-4276-bcfe-7232f6e72698" providerId="ADAL" clId="{E7C94D96-6493-4D2F-B448-BB4A4F805613}" dt="2023-08-08T20:01:54.745" v="296" actId="478"/>
          <ac:spMkLst>
            <pc:docMk/>
            <pc:sldMk cId="1130894347" sldId="360"/>
            <ac:spMk id="5" creationId="{69393185-A515-133C-6D88-E671679512BB}"/>
          </ac:spMkLst>
        </pc:spChg>
        <pc:graphicFrameChg chg="del">
          <ac:chgData name="Lorren Pettit" userId="a74e40c7-df96-4276-bcfe-7232f6e72698" providerId="ADAL" clId="{E7C94D96-6493-4D2F-B448-BB4A4F805613}" dt="2023-08-08T20:02:29.389" v="300" actId="478"/>
          <ac:graphicFrameMkLst>
            <pc:docMk/>
            <pc:sldMk cId="1130894347" sldId="360"/>
            <ac:graphicFrameMk id="3" creationId="{F0E878BE-656F-48A2-A20E-8FCE5B579970}"/>
          </ac:graphicFrameMkLst>
        </pc:graphicFrameChg>
        <pc:graphicFrameChg chg="add mod">
          <ac:chgData name="Lorren Pettit" userId="a74e40c7-df96-4276-bcfe-7232f6e72698" providerId="ADAL" clId="{E7C94D96-6493-4D2F-B448-BB4A4F805613}" dt="2023-08-08T20:03:16.289" v="309"/>
          <ac:graphicFrameMkLst>
            <pc:docMk/>
            <pc:sldMk cId="1130894347" sldId="360"/>
            <ac:graphicFrameMk id="4" creationId="{E9F14C8E-FF44-4947-8AB6-4E998D9066BA}"/>
          </ac:graphicFrameMkLst>
        </pc:graphicFrameChg>
      </pc:sldChg>
      <pc:sldChg chg="addSp delSp modSp mod">
        <pc:chgData name="Lorren Pettit" userId="a74e40c7-df96-4276-bcfe-7232f6e72698" providerId="ADAL" clId="{E7C94D96-6493-4D2F-B448-BB4A4F805613}" dt="2023-08-08T20:07:12.617" v="324" actId="207"/>
        <pc:sldMkLst>
          <pc:docMk/>
          <pc:sldMk cId="275608074" sldId="361"/>
        </pc:sldMkLst>
        <pc:spChg chg="mod">
          <ac:chgData name="Lorren Pettit" userId="a74e40c7-df96-4276-bcfe-7232f6e72698" providerId="ADAL" clId="{E7C94D96-6493-4D2F-B448-BB4A4F805613}" dt="2023-08-08T20:04:36.478" v="312" actId="20577"/>
          <ac:spMkLst>
            <pc:docMk/>
            <pc:sldMk cId="275608074" sldId="361"/>
            <ac:spMk id="2" creationId="{9123AEC6-66D1-0252-A97F-F3BB3793F10F}"/>
          </ac:spMkLst>
        </pc:spChg>
        <pc:graphicFrameChg chg="add del mod">
          <ac:chgData name="Lorren Pettit" userId="a74e40c7-df96-4276-bcfe-7232f6e72698" providerId="ADAL" clId="{E7C94D96-6493-4D2F-B448-BB4A4F805613}" dt="2023-08-08T20:06:28.464" v="318" actId="478"/>
          <ac:graphicFrameMkLst>
            <pc:docMk/>
            <pc:sldMk cId="275608074" sldId="361"/>
            <ac:graphicFrameMk id="3" creationId="{8CF41FE5-F7D9-4AAB-BCC5-BA709B5BEB68}"/>
          </ac:graphicFrameMkLst>
        </pc:graphicFrameChg>
        <pc:graphicFrameChg chg="del">
          <ac:chgData name="Lorren Pettit" userId="a74e40c7-df96-4276-bcfe-7232f6e72698" providerId="ADAL" clId="{E7C94D96-6493-4D2F-B448-BB4A4F805613}" dt="2023-08-08T20:04:40.175" v="313" actId="478"/>
          <ac:graphicFrameMkLst>
            <pc:docMk/>
            <pc:sldMk cId="275608074" sldId="361"/>
            <ac:graphicFrameMk id="4" creationId="{E9F14C8E-FF44-4947-8AB6-4E998D9066BA}"/>
          </ac:graphicFrameMkLst>
        </pc:graphicFrameChg>
        <pc:graphicFrameChg chg="add mod">
          <ac:chgData name="Lorren Pettit" userId="a74e40c7-df96-4276-bcfe-7232f6e72698" providerId="ADAL" clId="{E7C94D96-6493-4D2F-B448-BB4A4F805613}" dt="2023-08-08T20:07:12.617" v="324" actId="207"/>
          <ac:graphicFrameMkLst>
            <pc:docMk/>
            <pc:sldMk cId="275608074" sldId="361"/>
            <ac:graphicFrameMk id="5" creationId="{C887B4A8-96A7-4987-A361-148D1A7F6BDA}"/>
          </ac:graphicFrameMkLst>
        </pc:graphicFrameChg>
      </pc:sldChg>
      <pc:sldChg chg="addSp delSp modSp mod">
        <pc:chgData name="Lorren Pettit" userId="a74e40c7-df96-4276-bcfe-7232f6e72698" providerId="ADAL" clId="{E7C94D96-6493-4D2F-B448-BB4A4F805613}" dt="2023-08-08T20:08:51.846" v="336" actId="1076"/>
        <pc:sldMkLst>
          <pc:docMk/>
          <pc:sldMk cId="2431231676" sldId="362"/>
        </pc:sldMkLst>
        <pc:spChg chg="add mod">
          <ac:chgData name="Lorren Pettit" userId="a74e40c7-df96-4276-bcfe-7232f6e72698" providerId="ADAL" clId="{E7C94D96-6493-4D2F-B448-BB4A4F805613}" dt="2023-08-08T20:08:51.846" v="336" actId="1076"/>
          <ac:spMkLst>
            <pc:docMk/>
            <pc:sldMk cId="2431231676" sldId="362"/>
            <ac:spMk id="6" creationId="{782672BF-9087-CE8E-27F4-A7F48DCA6223}"/>
          </ac:spMkLst>
        </pc:spChg>
        <pc:graphicFrameChg chg="add mod">
          <ac:chgData name="Lorren Pettit" userId="a74e40c7-df96-4276-bcfe-7232f6e72698" providerId="ADAL" clId="{E7C94D96-6493-4D2F-B448-BB4A4F805613}" dt="2023-08-08T20:08:44.219" v="335" actId="207"/>
          <ac:graphicFrameMkLst>
            <pc:docMk/>
            <pc:sldMk cId="2431231676" sldId="362"/>
            <ac:graphicFrameMk id="3" creationId="{E2C10E25-4A1B-4588-93CF-D54D2822D876}"/>
          </ac:graphicFrameMkLst>
        </pc:graphicFrameChg>
        <pc:graphicFrameChg chg="del">
          <ac:chgData name="Lorren Pettit" userId="a74e40c7-df96-4276-bcfe-7232f6e72698" providerId="ADAL" clId="{E7C94D96-6493-4D2F-B448-BB4A4F805613}" dt="2023-08-08T20:08:04.874" v="325" actId="478"/>
          <ac:graphicFrameMkLst>
            <pc:docMk/>
            <pc:sldMk cId="2431231676" sldId="362"/>
            <ac:graphicFrameMk id="5" creationId="{C887B4A8-96A7-4987-A361-148D1A7F6BDA}"/>
          </ac:graphicFrameMkLst>
        </pc:graphicFrameChg>
      </pc:sldChg>
      <pc:sldChg chg="addSp delSp modSp mod">
        <pc:chgData name="Lorren Pettit" userId="a74e40c7-df96-4276-bcfe-7232f6e72698" providerId="ADAL" clId="{E7C94D96-6493-4D2F-B448-BB4A4F805613}" dt="2023-08-08T20:13:11.822" v="345" actId="207"/>
        <pc:sldMkLst>
          <pc:docMk/>
          <pc:sldMk cId="2450539219" sldId="363"/>
        </pc:sldMkLst>
        <pc:spChg chg="mod">
          <ac:chgData name="Lorren Pettit" userId="a74e40c7-df96-4276-bcfe-7232f6e72698" providerId="ADAL" clId="{E7C94D96-6493-4D2F-B448-BB4A4F805613}" dt="2023-08-08T20:09:27.158" v="340" actId="20577"/>
          <ac:spMkLst>
            <pc:docMk/>
            <pc:sldMk cId="2450539219" sldId="363"/>
            <ac:spMk id="2" creationId="{9123AEC6-66D1-0252-A97F-F3BB3793F10F}"/>
          </ac:spMkLst>
        </pc:spChg>
        <pc:graphicFrameChg chg="add mod">
          <ac:chgData name="Lorren Pettit" userId="a74e40c7-df96-4276-bcfe-7232f6e72698" providerId="ADAL" clId="{E7C94D96-6493-4D2F-B448-BB4A4F805613}" dt="2023-08-08T20:13:11.822" v="345" actId="207"/>
          <ac:graphicFrameMkLst>
            <pc:docMk/>
            <pc:sldMk cId="2450539219" sldId="363"/>
            <ac:graphicFrameMk id="3" creationId="{B0B1EDE3-E593-406A-BFAA-1A0F1AEFEBFB}"/>
          </ac:graphicFrameMkLst>
        </pc:graphicFrameChg>
        <pc:graphicFrameChg chg="del">
          <ac:chgData name="Lorren Pettit" userId="a74e40c7-df96-4276-bcfe-7232f6e72698" providerId="ADAL" clId="{E7C94D96-6493-4D2F-B448-BB4A4F805613}" dt="2023-08-08T20:09:12.471" v="337" actId="478"/>
          <ac:graphicFrameMkLst>
            <pc:docMk/>
            <pc:sldMk cId="2450539219" sldId="363"/>
            <ac:graphicFrameMk id="5" creationId="{C887B4A8-96A7-4987-A361-148D1A7F6BDA}"/>
          </ac:graphicFrameMkLst>
        </pc:graphicFrameChg>
      </pc:sldChg>
      <pc:sldChg chg="addSp delSp modSp add mod">
        <pc:chgData name="Lorren Pettit" userId="a74e40c7-df96-4276-bcfe-7232f6e72698" providerId="ADAL" clId="{E7C94D96-6493-4D2F-B448-BB4A4F805613}" dt="2023-08-08T20:15:21.484" v="355" actId="207"/>
        <pc:sldMkLst>
          <pc:docMk/>
          <pc:sldMk cId="1111236101" sldId="364"/>
        </pc:sldMkLst>
        <pc:spChg chg="mod">
          <ac:chgData name="Lorren Pettit" userId="a74e40c7-df96-4276-bcfe-7232f6e72698" providerId="ADAL" clId="{E7C94D96-6493-4D2F-B448-BB4A4F805613}" dt="2023-08-08T20:14:52.449" v="350" actId="20577"/>
          <ac:spMkLst>
            <pc:docMk/>
            <pc:sldMk cId="1111236101" sldId="364"/>
            <ac:spMk id="2" creationId="{9123AEC6-66D1-0252-A97F-F3BB3793F10F}"/>
          </ac:spMkLst>
        </pc:spChg>
        <pc:graphicFrameChg chg="add mod">
          <ac:chgData name="Lorren Pettit" userId="a74e40c7-df96-4276-bcfe-7232f6e72698" providerId="ADAL" clId="{E7C94D96-6493-4D2F-B448-BB4A4F805613}" dt="2023-08-08T20:15:21.484" v="355" actId="207"/>
          <ac:graphicFrameMkLst>
            <pc:docMk/>
            <pc:sldMk cId="1111236101" sldId="364"/>
            <ac:graphicFrameMk id="3" creationId="{3864B280-6249-490E-9FFA-608424FF348E}"/>
          </ac:graphicFrameMkLst>
        </pc:graphicFrameChg>
        <pc:graphicFrameChg chg="del">
          <ac:chgData name="Lorren Pettit" userId="a74e40c7-df96-4276-bcfe-7232f6e72698" providerId="ADAL" clId="{E7C94D96-6493-4D2F-B448-BB4A4F805613}" dt="2023-08-08T20:14:33.078" v="347" actId="478"/>
          <ac:graphicFrameMkLst>
            <pc:docMk/>
            <pc:sldMk cId="1111236101" sldId="364"/>
            <ac:graphicFrameMk id="4" creationId="{E9F14C8E-FF44-4947-8AB6-4E998D9066BA}"/>
          </ac:graphicFrameMkLst>
        </pc:graphicFrameChg>
      </pc:sldChg>
      <pc:sldChg chg="addSp delSp modSp mod">
        <pc:chgData name="Lorren Pettit" userId="a74e40c7-df96-4276-bcfe-7232f6e72698" providerId="ADAL" clId="{E7C94D96-6493-4D2F-B448-BB4A4F805613}" dt="2023-08-08T20:18:48.680" v="366"/>
        <pc:sldMkLst>
          <pc:docMk/>
          <pc:sldMk cId="1563595433" sldId="365"/>
        </pc:sldMkLst>
        <pc:spChg chg="add mod">
          <ac:chgData name="Lorren Pettit" userId="a74e40c7-df96-4276-bcfe-7232f6e72698" providerId="ADAL" clId="{E7C94D96-6493-4D2F-B448-BB4A4F805613}" dt="2023-08-08T20:18:23.020" v="364" actId="113"/>
          <ac:spMkLst>
            <pc:docMk/>
            <pc:sldMk cId="1563595433" sldId="365"/>
            <ac:spMk id="6" creationId="{DEB23948-BD3B-7844-E63F-C9C3924EB730}"/>
          </ac:spMkLst>
        </pc:spChg>
        <pc:graphicFrameChg chg="del">
          <ac:chgData name="Lorren Pettit" userId="a74e40c7-df96-4276-bcfe-7232f6e72698" providerId="ADAL" clId="{E7C94D96-6493-4D2F-B448-BB4A4F805613}" dt="2023-08-08T20:16:03.507" v="356" actId="478"/>
          <ac:graphicFrameMkLst>
            <pc:docMk/>
            <pc:sldMk cId="1563595433" sldId="365"/>
            <ac:graphicFrameMk id="3" creationId="{3864B280-6249-490E-9FFA-608424FF348E}"/>
          </ac:graphicFrameMkLst>
        </pc:graphicFrameChg>
        <pc:graphicFrameChg chg="add mod">
          <ac:chgData name="Lorren Pettit" userId="a74e40c7-df96-4276-bcfe-7232f6e72698" providerId="ADAL" clId="{E7C94D96-6493-4D2F-B448-BB4A4F805613}" dt="2023-08-08T20:18:25.530" v="365" actId="207"/>
          <ac:graphicFrameMkLst>
            <pc:docMk/>
            <pc:sldMk cId="1563595433" sldId="365"/>
            <ac:graphicFrameMk id="4" creationId="{D50A938F-22C9-32A7-51F1-69552C4A3D85}"/>
          </ac:graphicFrameMkLst>
        </pc:graphicFrameChg>
        <pc:graphicFrameChg chg="del">
          <ac:chgData name="Lorren Pettit" userId="a74e40c7-df96-4276-bcfe-7232f6e72698" providerId="ADAL" clId="{E7C94D96-6493-4D2F-B448-BB4A4F805613}" dt="2023-08-08T20:18:48.680" v="366"/>
          <ac:graphicFrameMkLst>
            <pc:docMk/>
            <pc:sldMk cId="1563595433" sldId="365"/>
            <ac:graphicFrameMk id="7" creationId="{CB6B9D2A-5F20-F46A-28DF-5459907E09A6}"/>
          </ac:graphicFrameMkLst>
        </pc:graphicFrameChg>
      </pc:sldChg>
      <pc:sldChg chg="addSp delSp modSp mod">
        <pc:chgData name="Lorren Pettit" userId="a74e40c7-df96-4276-bcfe-7232f6e72698" providerId="ADAL" clId="{E7C94D96-6493-4D2F-B448-BB4A4F805613}" dt="2023-08-08T20:19:49.415" v="375" actId="207"/>
        <pc:sldMkLst>
          <pc:docMk/>
          <pc:sldMk cId="1590864361" sldId="366"/>
        </pc:sldMkLst>
        <pc:spChg chg="mod">
          <ac:chgData name="Lorren Pettit" userId="a74e40c7-df96-4276-bcfe-7232f6e72698" providerId="ADAL" clId="{E7C94D96-6493-4D2F-B448-BB4A4F805613}" dt="2023-08-08T20:19:20.021" v="370" actId="20577"/>
          <ac:spMkLst>
            <pc:docMk/>
            <pc:sldMk cId="1590864361" sldId="366"/>
            <ac:spMk id="2" creationId="{9123AEC6-66D1-0252-A97F-F3BB3793F10F}"/>
          </ac:spMkLst>
        </pc:spChg>
        <pc:graphicFrameChg chg="del">
          <ac:chgData name="Lorren Pettit" userId="a74e40c7-df96-4276-bcfe-7232f6e72698" providerId="ADAL" clId="{E7C94D96-6493-4D2F-B448-BB4A4F805613}" dt="2023-08-08T20:18:57.930" v="367" actId="478"/>
          <ac:graphicFrameMkLst>
            <pc:docMk/>
            <pc:sldMk cId="1590864361" sldId="366"/>
            <ac:graphicFrameMk id="3" creationId="{3864B280-6249-490E-9FFA-608424FF348E}"/>
          </ac:graphicFrameMkLst>
        </pc:graphicFrameChg>
        <pc:graphicFrameChg chg="add mod">
          <ac:chgData name="Lorren Pettit" userId="a74e40c7-df96-4276-bcfe-7232f6e72698" providerId="ADAL" clId="{E7C94D96-6493-4D2F-B448-BB4A4F805613}" dt="2023-08-08T20:19:49.415" v="375" actId="207"/>
          <ac:graphicFrameMkLst>
            <pc:docMk/>
            <pc:sldMk cId="1590864361" sldId="366"/>
            <ac:graphicFrameMk id="4" creationId="{8BE1B298-5622-46C1-A5C5-28602FF503E9}"/>
          </ac:graphicFrameMkLst>
        </pc:graphicFrameChg>
      </pc:sldChg>
      <pc:sldChg chg="addSp delSp modSp mod">
        <pc:chgData name="Lorren Pettit" userId="a74e40c7-df96-4276-bcfe-7232f6e72698" providerId="ADAL" clId="{E7C94D96-6493-4D2F-B448-BB4A4F805613}" dt="2023-08-08T20:21:39.745" v="394"/>
        <pc:sldMkLst>
          <pc:docMk/>
          <pc:sldMk cId="3905183451" sldId="367"/>
        </pc:sldMkLst>
        <pc:graphicFrameChg chg="add del mod">
          <ac:chgData name="Lorren Pettit" userId="a74e40c7-df96-4276-bcfe-7232f6e72698" providerId="ADAL" clId="{E7C94D96-6493-4D2F-B448-BB4A4F805613}" dt="2023-08-08T20:20:51.673" v="381" actId="478"/>
          <ac:graphicFrameMkLst>
            <pc:docMk/>
            <pc:sldMk cId="3905183451" sldId="367"/>
            <ac:graphicFrameMk id="3" creationId="{264A66EF-F042-4074-8CFC-0CFA6D18D6F7}"/>
          </ac:graphicFrameMkLst>
        </pc:graphicFrameChg>
        <pc:graphicFrameChg chg="del">
          <ac:chgData name="Lorren Pettit" userId="a74e40c7-df96-4276-bcfe-7232f6e72698" providerId="ADAL" clId="{E7C94D96-6493-4D2F-B448-BB4A4F805613}" dt="2023-08-08T20:20:11.783" v="376" actId="478"/>
          <ac:graphicFrameMkLst>
            <pc:docMk/>
            <pc:sldMk cId="3905183451" sldId="367"/>
            <ac:graphicFrameMk id="4" creationId="{8BE1B298-5622-46C1-A5C5-28602FF503E9}"/>
          </ac:graphicFrameMkLst>
        </pc:graphicFrameChg>
        <pc:graphicFrameChg chg="add mod">
          <ac:chgData name="Lorren Pettit" userId="a74e40c7-df96-4276-bcfe-7232f6e72698" providerId="ADAL" clId="{E7C94D96-6493-4D2F-B448-BB4A4F805613}" dt="2023-08-08T20:21:39.745" v="394"/>
          <ac:graphicFrameMkLst>
            <pc:docMk/>
            <pc:sldMk cId="3905183451" sldId="367"/>
            <ac:graphicFrameMk id="5" creationId="{264A66EF-F042-4074-8CFC-0CFA6D18D6F7}"/>
          </ac:graphicFrameMkLst>
        </pc:graphicFrameChg>
      </pc:sldChg>
      <pc:sldChg chg="addSp delSp modSp mod">
        <pc:chgData name="Lorren Pettit" userId="a74e40c7-df96-4276-bcfe-7232f6e72698" providerId="ADAL" clId="{E7C94D96-6493-4D2F-B448-BB4A4F805613}" dt="2023-08-08T20:23:58.160" v="408"/>
        <pc:sldMkLst>
          <pc:docMk/>
          <pc:sldMk cId="849582052" sldId="368"/>
        </pc:sldMkLst>
        <pc:spChg chg="mod">
          <ac:chgData name="Lorren Pettit" userId="a74e40c7-df96-4276-bcfe-7232f6e72698" providerId="ADAL" clId="{E7C94D96-6493-4D2F-B448-BB4A4F805613}" dt="2023-08-08T20:22:26.928" v="398" actId="20577"/>
          <ac:spMkLst>
            <pc:docMk/>
            <pc:sldMk cId="849582052" sldId="368"/>
            <ac:spMk id="2" creationId="{9123AEC6-66D1-0252-A97F-F3BB3793F10F}"/>
          </ac:spMkLst>
        </pc:spChg>
        <pc:graphicFrameChg chg="add mod">
          <ac:chgData name="Lorren Pettit" userId="a74e40c7-df96-4276-bcfe-7232f6e72698" providerId="ADAL" clId="{E7C94D96-6493-4D2F-B448-BB4A4F805613}" dt="2023-08-08T20:23:11.219" v="407"/>
          <ac:graphicFrameMkLst>
            <pc:docMk/>
            <pc:sldMk cId="849582052" sldId="368"/>
            <ac:graphicFrameMk id="3" creationId="{DA4F6350-598F-4536-8C49-7CEDDF926FC5}"/>
          </ac:graphicFrameMkLst>
        </pc:graphicFrameChg>
        <pc:graphicFrameChg chg="mod">
          <ac:chgData name="Lorren Pettit" userId="a74e40c7-df96-4276-bcfe-7232f6e72698" providerId="ADAL" clId="{E7C94D96-6493-4D2F-B448-BB4A4F805613}" dt="2023-08-08T20:23:58.160" v="408"/>
          <ac:graphicFrameMkLst>
            <pc:docMk/>
            <pc:sldMk cId="849582052" sldId="368"/>
            <ac:graphicFrameMk id="4" creationId="{DA4F6350-598F-4536-8C49-7CEDDF926FC5}"/>
          </ac:graphicFrameMkLst>
        </pc:graphicFrameChg>
        <pc:graphicFrameChg chg="del">
          <ac:chgData name="Lorren Pettit" userId="a74e40c7-df96-4276-bcfe-7232f6e72698" providerId="ADAL" clId="{E7C94D96-6493-4D2F-B448-BB4A4F805613}" dt="2023-08-08T20:22:09.277" v="395" actId="478"/>
          <ac:graphicFrameMkLst>
            <pc:docMk/>
            <pc:sldMk cId="849582052" sldId="368"/>
            <ac:graphicFrameMk id="5" creationId="{264A66EF-F042-4074-8CFC-0CFA6D18D6F7}"/>
          </ac:graphicFrameMkLst>
        </pc:graphicFrameChg>
      </pc:sldChg>
      <pc:sldChg chg="addSp delSp modSp mod">
        <pc:chgData name="Lorren Pettit" userId="a74e40c7-df96-4276-bcfe-7232f6e72698" providerId="ADAL" clId="{E7C94D96-6493-4D2F-B448-BB4A4F805613}" dt="2023-08-08T20:26:37.143" v="422" actId="113"/>
        <pc:sldMkLst>
          <pc:docMk/>
          <pc:sldMk cId="1262428776" sldId="369"/>
        </pc:sldMkLst>
        <pc:spChg chg="add mod">
          <ac:chgData name="Lorren Pettit" userId="a74e40c7-df96-4276-bcfe-7232f6e72698" providerId="ADAL" clId="{E7C94D96-6493-4D2F-B448-BB4A4F805613}" dt="2023-08-08T20:26:37.143" v="422" actId="113"/>
          <ac:spMkLst>
            <pc:docMk/>
            <pc:sldMk cId="1262428776" sldId="369"/>
            <ac:spMk id="6" creationId="{464616C4-FF19-7BD8-4764-306390993528}"/>
          </ac:spMkLst>
        </pc:spChg>
        <pc:graphicFrameChg chg="del">
          <ac:chgData name="Lorren Pettit" userId="a74e40c7-df96-4276-bcfe-7232f6e72698" providerId="ADAL" clId="{E7C94D96-6493-4D2F-B448-BB4A4F805613}" dt="2023-08-08T20:24:06.617" v="409" actId="478"/>
          <ac:graphicFrameMkLst>
            <pc:docMk/>
            <pc:sldMk cId="1262428776" sldId="369"/>
            <ac:graphicFrameMk id="3" creationId="{DA4F6350-598F-4536-8C49-7CEDDF926FC5}"/>
          </ac:graphicFrameMkLst>
        </pc:graphicFrameChg>
        <pc:graphicFrameChg chg="add mod">
          <ac:chgData name="Lorren Pettit" userId="a74e40c7-df96-4276-bcfe-7232f6e72698" providerId="ADAL" clId="{E7C94D96-6493-4D2F-B448-BB4A4F805613}" dt="2023-08-08T20:26:12.082" v="418"/>
          <ac:graphicFrameMkLst>
            <pc:docMk/>
            <pc:sldMk cId="1262428776" sldId="369"/>
            <ac:graphicFrameMk id="4" creationId="{93C200E4-4635-4ADD-AFCF-0CE61A81A8CF}"/>
          </ac:graphicFrameMkLst>
        </pc:graphicFrameChg>
      </pc:sldChg>
      <pc:sldChg chg="addSp delSp modSp mod">
        <pc:chgData name="Lorren Pettit" userId="a74e40c7-df96-4276-bcfe-7232f6e72698" providerId="ADAL" clId="{E7C94D96-6493-4D2F-B448-BB4A4F805613}" dt="2023-08-08T20:27:54.203" v="431" actId="207"/>
        <pc:sldMkLst>
          <pc:docMk/>
          <pc:sldMk cId="1230929795" sldId="370"/>
        </pc:sldMkLst>
        <pc:spChg chg="mod">
          <ac:chgData name="Lorren Pettit" userId="a74e40c7-df96-4276-bcfe-7232f6e72698" providerId="ADAL" clId="{E7C94D96-6493-4D2F-B448-BB4A4F805613}" dt="2023-08-08T20:27:11.050" v="425" actId="20577"/>
          <ac:spMkLst>
            <pc:docMk/>
            <pc:sldMk cId="1230929795" sldId="370"/>
            <ac:spMk id="2" creationId="{9123AEC6-66D1-0252-A97F-F3BB3793F10F}"/>
          </ac:spMkLst>
        </pc:spChg>
        <pc:graphicFrameChg chg="del">
          <ac:chgData name="Lorren Pettit" userId="a74e40c7-df96-4276-bcfe-7232f6e72698" providerId="ADAL" clId="{E7C94D96-6493-4D2F-B448-BB4A4F805613}" dt="2023-08-08T20:27:15.510" v="426" actId="478"/>
          <ac:graphicFrameMkLst>
            <pc:docMk/>
            <pc:sldMk cId="1230929795" sldId="370"/>
            <ac:graphicFrameMk id="3" creationId="{DA4F6350-598F-4536-8C49-7CEDDF926FC5}"/>
          </ac:graphicFrameMkLst>
        </pc:graphicFrameChg>
        <pc:graphicFrameChg chg="add mod">
          <ac:chgData name="Lorren Pettit" userId="a74e40c7-df96-4276-bcfe-7232f6e72698" providerId="ADAL" clId="{E7C94D96-6493-4D2F-B448-BB4A4F805613}" dt="2023-08-08T20:27:54.203" v="431" actId="207"/>
          <ac:graphicFrameMkLst>
            <pc:docMk/>
            <pc:sldMk cId="1230929795" sldId="370"/>
            <ac:graphicFrameMk id="4" creationId="{EF4A6D56-7E1E-4547-8908-581FC5FF4D92}"/>
          </ac:graphicFrameMkLst>
        </pc:graphicFrameChg>
      </pc:sldChg>
      <pc:sldChg chg="addSp delSp modSp mod">
        <pc:chgData name="Lorren Pettit" userId="a74e40c7-df96-4276-bcfe-7232f6e72698" providerId="ADAL" clId="{E7C94D96-6493-4D2F-B448-BB4A4F805613}" dt="2023-08-24T14:54:08.370" v="465" actId="20577"/>
        <pc:sldMkLst>
          <pc:docMk/>
          <pc:sldMk cId="1259278803" sldId="371"/>
        </pc:sldMkLst>
        <pc:spChg chg="mod">
          <ac:chgData name="Lorren Pettit" userId="a74e40c7-df96-4276-bcfe-7232f6e72698" providerId="ADAL" clId="{E7C94D96-6493-4D2F-B448-BB4A4F805613}" dt="2023-08-24T14:54:08.370" v="465" actId="20577"/>
          <ac:spMkLst>
            <pc:docMk/>
            <pc:sldMk cId="1259278803" sldId="371"/>
            <ac:spMk id="2" creationId="{9123AEC6-66D1-0252-A97F-F3BB3793F10F}"/>
          </ac:spMkLst>
        </pc:spChg>
        <pc:graphicFrameChg chg="add del mod">
          <ac:chgData name="Lorren Pettit" userId="a74e40c7-df96-4276-bcfe-7232f6e72698" providerId="ADAL" clId="{E7C94D96-6493-4D2F-B448-BB4A4F805613}" dt="2023-08-23T22:11:13.374" v="451" actId="478"/>
          <ac:graphicFrameMkLst>
            <pc:docMk/>
            <pc:sldMk cId="1259278803" sldId="371"/>
            <ac:graphicFrameMk id="3" creationId="{85703414-EAE4-44E4-8AA0-573938949B17}"/>
          </ac:graphicFrameMkLst>
        </pc:graphicFrameChg>
        <pc:graphicFrameChg chg="add mod">
          <ac:chgData name="Lorren Pettit" userId="a74e40c7-df96-4276-bcfe-7232f6e72698" providerId="ADAL" clId="{E7C94D96-6493-4D2F-B448-BB4A4F805613}" dt="2023-08-23T22:11:46.981" v="462"/>
          <ac:graphicFrameMkLst>
            <pc:docMk/>
            <pc:sldMk cId="1259278803" sldId="371"/>
            <ac:graphicFrameMk id="4" creationId="{85703414-EAE4-44E4-8AA0-573938949B17}"/>
          </ac:graphicFrameMkLst>
        </pc:graphicFrameChg>
        <pc:graphicFrameChg chg="del">
          <ac:chgData name="Lorren Pettit" userId="a74e40c7-df96-4276-bcfe-7232f6e72698" providerId="ADAL" clId="{E7C94D96-6493-4D2F-B448-BB4A4F805613}" dt="2023-08-08T20:28:20.256" v="432" actId="478"/>
          <ac:graphicFrameMkLst>
            <pc:docMk/>
            <pc:sldMk cId="1259278803" sldId="371"/>
            <ac:graphicFrameMk id="4" creationId="{EF4A6D56-7E1E-4547-8908-581FC5FF4D92}"/>
          </ac:graphicFrameMkLst>
        </pc:graphicFrameChg>
      </pc:sldChg>
      <pc:sldChg chg="addSp delSp modSp mod">
        <pc:chgData name="Lorren Pettit" userId="a74e40c7-df96-4276-bcfe-7232f6e72698" providerId="ADAL" clId="{E7C94D96-6493-4D2F-B448-BB4A4F805613}" dt="2023-08-24T16:31:48.446" v="476"/>
        <pc:sldMkLst>
          <pc:docMk/>
          <pc:sldMk cId="973456798" sldId="372"/>
        </pc:sldMkLst>
        <pc:spChg chg="mod">
          <ac:chgData name="Lorren Pettit" userId="a74e40c7-df96-4276-bcfe-7232f6e72698" providerId="ADAL" clId="{E7C94D96-6493-4D2F-B448-BB4A4F805613}" dt="2023-08-24T14:54:28.475" v="466"/>
          <ac:spMkLst>
            <pc:docMk/>
            <pc:sldMk cId="973456798" sldId="372"/>
            <ac:spMk id="2" creationId="{9123AEC6-66D1-0252-A97F-F3BB3793F10F}"/>
          </ac:spMkLst>
        </pc:spChg>
        <pc:spChg chg="add mod">
          <ac:chgData name="Lorren Pettit" userId="a74e40c7-df96-4276-bcfe-7232f6e72698" providerId="ADAL" clId="{E7C94D96-6493-4D2F-B448-BB4A4F805613}" dt="2023-08-08T20:30:35.417" v="448" actId="113"/>
          <ac:spMkLst>
            <pc:docMk/>
            <pc:sldMk cId="973456798" sldId="372"/>
            <ac:spMk id="6" creationId="{AF824A32-16C6-0A19-A8B0-50863CF2AC85}"/>
          </ac:spMkLst>
        </pc:spChg>
        <pc:graphicFrameChg chg="del">
          <ac:chgData name="Lorren Pettit" userId="a74e40c7-df96-4276-bcfe-7232f6e72698" providerId="ADAL" clId="{E7C94D96-6493-4D2F-B448-BB4A4F805613}" dt="2023-08-08T20:30:02.139" v="439" actId="478"/>
          <ac:graphicFrameMkLst>
            <pc:docMk/>
            <pc:sldMk cId="973456798" sldId="372"/>
            <ac:graphicFrameMk id="3" creationId="{85703414-EAE4-44E4-8AA0-573938949B17}"/>
          </ac:graphicFrameMkLst>
        </pc:graphicFrameChg>
        <pc:graphicFrameChg chg="add mod">
          <ac:chgData name="Lorren Pettit" userId="a74e40c7-df96-4276-bcfe-7232f6e72698" providerId="ADAL" clId="{E7C94D96-6493-4D2F-B448-BB4A4F805613}" dt="2023-08-24T16:31:48.446" v="476"/>
          <ac:graphicFrameMkLst>
            <pc:docMk/>
            <pc:sldMk cId="973456798" sldId="372"/>
            <ac:graphicFrameMk id="3" creationId="{C1743DBE-0E73-4027-A8D4-EBA12B6370C9}"/>
          </ac:graphicFrameMkLst>
        </pc:graphicFrameChg>
        <pc:graphicFrameChg chg="add del mod">
          <ac:chgData name="Lorren Pettit" userId="a74e40c7-df96-4276-bcfe-7232f6e72698" providerId="ADAL" clId="{E7C94D96-6493-4D2F-B448-BB4A4F805613}" dt="2023-08-24T16:31:31.470" v="468" actId="478"/>
          <ac:graphicFrameMkLst>
            <pc:docMk/>
            <pc:sldMk cId="973456798" sldId="372"/>
            <ac:graphicFrameMk id="4" creationId="{C1743DBE-0E73-4027-A8D4-EBA12B6370C9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6A8A5-9BF1-448A-95E5-516A22CEC8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30FFA-17D0-497A-AE07-6933CCEC5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24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7CC70-1828-747D-45F7-9C70F07FEE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3C9B61-4748-8D3F-170C-D6E5D3743B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32C14-4CC1-EB77-2E98-BD8706A02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D3B53-9B99-6D7A-75A7-035A6A6EC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7703A-F6F0-103C-42F7-0B06A4E58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32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84C7A-0D26-1BB6-F7EE-92D84B6C2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1FF43F-F3CF-C0BC-756B-229A7FE818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98584-032C-9F75-574B-A1896FBC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CDFD1-95FB-6ABC-2B30-4E4B09C04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F309E-3E05-7894-8B37-D0FA47BCB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1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E1F325-8436-7103-3D7C-A847343492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7621A8-87EC-FAD3-F09B-EA919EFCA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573C2-9A0F-A6F8-BAB4-F8690BC0F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049EE-1CD2-6AE4-4C9F-BD69B11D1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37DA4-B1FB-69D9-ED8E-D501DD77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7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CFAB7-964A-0190-3C99-AA48F68C2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04606-CC4A-3FDB-F8B5-338D60C9E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2C68A-C891-B7E3-08E7-0D6B4A21D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5DAB1-9C4B-D89D-5447-47529A547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F05DE-6664-7E56-0067-672695785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94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C3CE1-C953-1F33-5221-E8FB41F9A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2328EA-1A84-B658-1DA2-1FC42C3CA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C3127-06A5-9459-8E11-69054B340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96F16-AE5D-4297-9F76-E6B4697B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27161-5698-784A-4EC3-4739D9748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9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7D5A1-C0E3-8CA5-D9CD-EAACEC816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9F25D-9F42-FDFA-6F05-75C3F8AA40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6B1A07-AD49-DE01-2FBB-34F46BD3D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C51F73-7D0A-7D68-8140-3685DB828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04128F-58F7-6126-0CC4-BAFD699C5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17C579-E8D1-A489-88A4-BF97644C3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35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AAF4F-4A4A-88A0-F8F9-AADDC353B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202EA1-F875-AC43-8099-95B680DF0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702DA3-1047-90CA-C140-79155F4C2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D907D0-D3F9-0077-E195-669527D721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A50FF3-A189-CEC6-DD37-C5D8F683FF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DB8668-56CD-931F-FB7E-E84A0C947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7635F4-7EAD-52DB-CA49-64B82BC96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FD7607-A798-3BBB-E847-ABA4DD54E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23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4E089-A0AB-BEF5-481D-8A513F3FA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2D939C-3099-97B5-1944-1BBE3B450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6E0DC8-EF24-6FF0-3B4F-BBD0316A5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692FE3-93C3-71C0-34C3-C7DE0B2EE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6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5A9F59-48FB-47C5-87FA-95006E015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FF44F1-B84F-42C1-02A3-D8F567713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C22A2E-0681-897B-3373-F7209D5B6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952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1B2B-49E9-5B73-9EFE-464138868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CB983-7844-E60C-2712-714DCCAC9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4205C4-F9D5-C628-8849-26A9C09D17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126D07-92D1-AD0F-8EBA-B795773CC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D0B9D6-00D9-F5D1-D708-4E765AEDB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1002C1-F905-5096-B61E-C37FAB5E4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56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36366-001B-9EB5-E41F-8E1ED9F55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1925B8-0CD5-7054-78DB-AF9EFF2838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4791D4-F909-1F8F-40B0-A6A5AC071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47DDF0-BBF1-853E-5775-8089416E3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30DE41-683C-365C-240B-87B5D095D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B2072E-1901-1596-CA03-7BEB2D752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891AD1-8B07-FE1D-B428-ACB38B2B4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4F677A-18A7-0AF8-3557-614B7E276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6F3F9-C0A7-89B1-AB2B-24F9A199C5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C95EB-6038-8F3F-3409-18F6E5E32E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4275F-EDD3-1525-EB8F-BDB708DD8E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99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B9004-A69E-0621-AA53-AC4B32111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– Clinical Quality &amp; Safety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0B634-C23E-C4FD-2FC3-10CBC842BA83}"/>
              </a:ext>
            </a:extLst>
          </p:cNvPr>
          <p:cNvSpPr txBox="1"/>
          <p:nvPr/>
        </p:nvSpPr>
        <p:spPr>
          <a:xfrm>
            <a:off x="1335024" y="1690688"/>
            <a:ext cx="9613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Availability of Clinical Tools</a:t>
            </a:r>
          </a:p>
          <a:p>
            <a:endParaRPr lang="en-US" sz="2400" dirty="0"/>
          </a:p>
          <a:p>
            <a:r>
              <a:rPr lang="en-US" sz="2400" dirty="0"/>
              <a:t>Utilization of Clinical Tools</a:t>
            </a:r>
          </a:p>
        </p:txBody>
      </p:sp>
    </p:spTree>
    <p:extLst>
      <p:ext uri="{BB962C8B-B14F-4D97-AF65-F5344CB8AC3E}">
        <p14:creationId xmlns:p14="http://schemas.microsoft.com/office/powerpoint/2010/main" val="2709907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011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Q78. Which of the following resource functions can providers associated with your organization access remotely?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3685C6-BD7C-6666-25C3-EF22567F6E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744" y="1517736"/>
            <a:ext cx="10516511" cy="4852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08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011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Q79. Which of the following e-prescribing functions do you provide for independent providers associated with your organization?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12F6D0-45AA-5217-DC69-55DEAE30EE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89" y="1547229"/>
            <a:ext cx="10516511" cy="487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539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3E2D9-96D3-627C-488D-2878CF125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Utilization of Clinical Tools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35079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011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Q70. What percent of your clinicians are using the following real-time quality reporting resources? If none, put 0%.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7044FB-CFF0-A086-157D-23A225EB17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89" y="1585179"/>
            <a:ext cx="10516511" cy="484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236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011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Q74. Please estimate the percentage of discharge/check-out medication orders (for new or changed prescriptions) transmitted as an electronic prescription.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C71FF8D-8371-526D-1635-63B1CC6991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89" y="1469136"/>
            <a:ext cx="10516511" cy="5023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864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011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Q77. How would you characterize the adoption of your decision support system to identify the following possible prescribing anomalies?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8A1AD8-DE60-0936-141A-D7C50AE118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89" y="1621749"/>
            <a:ext cx="10516511" cy="487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582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011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Q80. What percentage of controlled substances (schedule 2-4) are electronically prescribed to patients in the following areas of your organization?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D939094-7978-0353-1B8E-E254B1FECD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89" y="1584493"/>
            <a:ext cx="10516511" cy="4822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929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011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Q81. How would you characterize the adoption of technology designed to support the following opioid use reduction mechanisms in your organization?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F3FD05A-3CB8-64FC-7344-24FDC6E89C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449" y="1329772"/>
            <a:ext cx="11059102" cy="5267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278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3E2D9-96D3-627C-488D-2878CF125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Availability of Clinical Tools</a:t>
            </a:r>
          </a:p>
        </p:txBody>
      </p:sp>
    </p:spTree>
    <p:extLst>
      <p:ext uri="{BB962C8B-B14F-4D97-AF65-F5344CB8AC3E}">
        <p14:creationId xmlns:p14="http://schemas.microsoft.com/office/powerpoint/2010/main" val="3363375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011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Q68. Which of the following nurse activities are electronically enabled in your organization?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4EE54BA-F578-B480-F6A1-8F3FEAAE1C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78470"/>
            <a:ext cx="10516511" cy="493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162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011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Q69. Which of the following capabilities are delivered via a wireless network to care team members using handheld devices at the point of care?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F480E2-0E76-E85A-CED4-D9737F2CCC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261" y="1554687"/>
            <a:ext cx="10577477" cy="493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724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011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Q71. Which care sites in your organization automatically load patient data directly into the EHR, from the monitoring technologies listed below?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BD7732B-FE07-5A13-AFB3-A386C86883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69136"/>
            <a:ext cx="10516511" cy="493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261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011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Q72. How would you characterize the adoption of your EHR-integrated surveillance system in conducting the following?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999984-C13D-150D-764F-E5DEE81864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16098"/>
            <a:ext cx="10516511" cy="5023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306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011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Q73. Which of the following healthcare-associated infection (HAIs) bundles do you leverage technology to electronically track within your EHR?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3627FF-C7A2-8A66-48D7-BB13FC69E4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89" y="1469136"/>
            <a:ext cx="10516511" cy="490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820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011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Q75. Which of the following solutions are part of your enterprise imaging system?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3E7EA9-A346-B016-7D4F-3E4A638418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89" y="1469136"/>
            <a:ext cx="10516511" cy="4822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289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011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Q76. Which of the following diagnostic images can be accessed via your enterprise imaging system?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911AC30-5050-5B47-2529-5FD9A0B257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69136"/>
            <a:ext cx="10516511" cy="5023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894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3242</TotalTime>
  <Words>311</Words>
  <Application>Microsoft Office PowerPoint</Application>
  <PresentationFormat>Widescreen</PresentationFormat>
  <Paragraphs>20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Topics – Clinical Quality &amp; Safety</vt:lpstr>
      <vt:lpstr>Availability of Clinical Tools</vt:lpstr>
      <vt:lpstr>Q68. Which of the following nurse activities are electronically enabled in your organization?</vt:lpstr>
      <vt:lpstr>Q69. Which of the following capabilities are delivered via a wireless network to care team members using handheld devices at the point of care?</vt:lpstr>
      <vt:lpstr>Q71. Which care sites in your organization automatically load patient data directly into the EHR, from the monitoring technologies listed below?</vt:lpstr>
      <vt:lpstr>Q72. How would you characterize the adoption of your EHR-integrated surveillance system in conducting the following? </vt:lpstr>
      <vt:lpstr>Q73. Which of the following healthcare-associated infection (HAIs) bundles do you leverage technology to electronically track within your EHR?</vt:lpstr>
      <vt:lpstr>Q75. Which of the following solutions are part of your enterprise imaging system?</vt:lpstr>
      <vt:lpstr>Q76. Which of the following diagnostic images can be accessed via your enterprise imaging system? </vt:lpstr>
      <vt:lpstr>Q78. Which of the following resource functions can providers associated with your organization access remotely?</vt:lpstr>
      <vt:lpstr>Q79. Which of the following e-prescribing functions do you provide for independent providers associated with your organization?</vt:lpstr>
      <vt:lpstr>Utilization of Clinical Tools</vt:lpstr>
      <vt:lpstr>Q70. What percent of your clinicians are using the following real-time quality reporting resources? If none, put 0%. </vt:lpstr>
      <vt:lpstr>Q74. Please estimate the percentage of discharge/check-out medication orders (for new or changed prescriptions) transmitted as an electronic prescription.</vt:lpstr>
      <vt:lpstr>Q77. How would you characterize the adoption of your decision support system to identify the following possible prescribing anomalies?</vt:lpstr>
      <vt:lpstr>Q80. What percentage of controlled substances (schedule 2-4) are electronically prescribed to patients in the following areas of your organization?</vt:lpstr>
      <vt:lpstr>Q81. How would you characterize the adoption of technology designed to support the following opioid use reduction mechanisms in your organization?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DHMW Survey – By The Numbers 2023 Participation</dc:title>
  <dc:creator>Lorren Pettit</dc:creator>
  <cp:lastModifiedBy>Lorren Pettit</cp:lastModifiedBy>
  <cp:revision>6</cp:revision>
  <dcterms:created xsi:type="dcterms:W3CDTF">2023-08-01T19:27:23Z</dcterms:created>
  <dcterms:modified xsi:type="dcterms:W3CDTF">2023-08-29T19:54:07Z</dcterms:modified>
</cp:coreProperties>
</file>