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3" r:id="rId2"/>
    <p:sldId id="259" r:id="rId3"/>
    <p:sldId id="326" r:id="rId4"/>
    <p:sldId id="325" r:id="rId5"/>
    <p:sldId id="257" r:id="rId6"/>
    <p:sldId id="286" r:id="rId7"/>
    <p:sldId id="327" r:id="rId8"/>
    <p:sldId id="328" r:id="rId9"/>
    <p:sldId id="343" r:id="rId10"/>
    <p:sldId id="345" r:id="rId11"/>
    <p:sldId id="348" r:id="rId12"/>
    <p:sldId id="322" r:id="rId13"/>
    <p:sldId id="329" r:id="rId14"/>
    <p:sldId id="330" r:id="rId15"/>
    <p:sldId id="331" r:id="rId16"/>
    <p:sldId id="323" r:id="rId17"/>
    <p:sldId id="30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CC00CC"/>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18D2F4-E2F7-4580-807A-E550EBC2BB65}" v="12" dt="2023-08-29T19:50:18.9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9" d="100"/>
          <a:sy n="119" d="100"/>
        </p:scale>
        <p:origin x="110" y="2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ren Pettit" userId="a74e40c7-df96-4276-bcfe-7232f6e72698" providerId="ADAL" clId="{B018D2F4-E2F7-4580-807A-E550EBC2BB65}"/>
    <pc:docChg chg="custSel delSld modSld">
      <pc:chgData name="Lorren Pettit" userId="a74e40c7-df96-4276-bcfe-7232f6e72698" providerId="ADAL" clId="{B018D2F4-E2F7-4580-807A-E550EBC2BB65}" dt="2023-08-29T19:50:28.631" v="48" actId="1076"/>
      <pc:docMkLst>
        <pc:docMk/>
      </pc:docMkLst>
      <pc:sldChg chg="addSp delSp modSp mod">
        <pc:chgData name="Lorren Pettit" userId="a74e40c7-df96-4276-bcfe-7232f6e72698" providerId="ADAL" clId="{B018D2F4-E2F7-4580-807A-E550EBC2BB65}" dt="2023-08-29T19:48:21.689" v="18" actId="1076"/>
        <pc:sldMkLst>
          <pc:docMk/>
          <pc:sldMk cId="2927521187" sldId="257"/>
        </pc:sldMkLst>
        <pc:graphicFrameChg chg="del">
          <ac:chgData name="Lorren Pettit" userId="a74e40c7-df96-4276-bcfe-7232f6e72698" providerId="ADAL" clId="{B018D2F4-E2F7-4580-807A-E550EBC2BB65}" dt="2023-08-29T19:48:19.697" v="17" actId="21"/>
          <ac:graphicFrameMkLst>
            <pc:docMk/>
            <pc:sldMk cId="2927521187" sldId="257"/>
            <ac:graphicFrameMk id="23" creationId="{C887B4A8-96A7-4987-A361-148D1A7F6BDA}"/>
          </ac:graphicFrameMkLst>
        </pc:graphicFrameChg>
        <pc:picChg chg="add mod">
          <ac:chgData name="Lorren Pettit" userId="a74e40c7-df96-4276-bcfe-7232f6e72698" providerId="ADAL" clId="{B018D2F4-E2F7-4580-807A-E550EBC2BB65}" dt="2023-08-29T19:48:21.689" v="18" actId="1076"/>
          <ac:picMkLst>
            <pc:docMk/>
            <pc:sldMk cId="2927521187" sldId="257"/>
            <ac:picMk id="3" creationId="{0B6E097C-0046-CE99-D90B-24279E9BC58A}"/>
          </ac:picMkLst>
        </pc:picChg>
      </pc:sldChg>
      <pc:sldChg chg="del">
        <pc:chgData name="Lorren Pettit" userId="a74e40c7-df96-4276-bcfe-7232f6e72698" providerId="ADAL" clId="{B018D2F4-E2F7-4580-807A-E550EBC2BB65}" dt="2023-08-29T19:46:50.536" v="0" actId="2696"/>
        <pc:sldMkLst>
          <pc:docMk/>
          <pc:sldMk cId="4075544697" sldId="267"/>
        </pc:sldMkLst>
      </pc:sldChg>
      <pc:sldChg chg="del">
        <pc:chgData name="Lorren Pettit" userId="a74e40c7-df96-4276-bcfe-7232f6e72698" providerId="ADAL" clId="{B018D2F4-E2F7-4580-807A-E550EBC2BB65}" dt="2023-08-29T19:46:50.536" v="0" actId="2696"/>
        <pc:sldMkLst>
          <pc:docMk/>
          <pc:sldMk cId="985068671" sldId="268"/>
        </pc:sldMkLst>
      </pc:sldChg>
      <pc:sldChg chg="del">
        <pc:chgData name="Lorren Pettit" userId="a74e40c7-df96-4276-bcfe-7232f6e72698" providerId="ADAL" clId="{B018D2F4-E2F7-4580-807A-E550EBC2BB65}" dt="2023-08-29T19:46:50.536" v="0" actId="2696"/>
        <pc:sldMkLst>
          <pc:docMk/>
          <pc:sldMk cId="1258095240" sldId="273"/>
        </pc:sldMkLst>
      </pc:sldChg>
      <pc:sldChg chg="del">
        <pc:chgData name="Lorren Pettit" userId="a74e40c7-df96-4276-bcfe-7232f6e72698" providerId="ADAL" clId="{B018D2F4-E2F7-4580-807A-E550EBC2BB65}" dt="2023-08-29T19:46:50.536" v="0" actId="2696"/>
        <pc:sldMkLst>
          <pc:docMk/>
          <pc:sldMk cId="3913816411" sldId="285"/>
        </pc:sldMkLst>
      </pc:sldChg>
      <pc:sldChg chg="addSp delSp modSp mod">
        <pc:chgData name="Lorren Pettit" userId="a74e40c7-df96-4276-bcfe-7232f6e72698" providerId="ADAL" clId="{B018D2F4-E2F7-4580-807A-E550EBC2BB65}" dt="2023-08-29T19:50:28.631" v="48" actId="1076"/>
        <pc:sldMkLst>
          <pc:docMk/>
          <pc:sldMk cId="1236606813" sldId="302"/>
        </pc:sldMkLst>
        <pc:graphicFrameChg chg="del">
          <ac:chgData name="Lorren Pettit" userId="a74e40c7-df96-4276-bcfe-7232f6e72698" providerId="ADAL" clId="{B018D2F4-E2F7-4580-807A-E550EBC2BB65}" dt="2023-08-29T19:50:20.682" v="46" actId="21"/>
          <ac:graphicFrameMkLst>
            <pc:docMk/>
            <pc:sldMk cId="1236606813" sldId="302"/>
            <ac:graphicFrameMk id="13" creationId="{85703414-EAE4-44E4-8AA0-573938949B17}"/>
          </ac:graphicFrameMkLst>
        </pc:graphicFrameChg>
        <pc:picChg chg="add mod">
          <ac:chgData name="Lorren Pettit" userId="a74e40c7-df96-4276-bcfe-7232f6e72698" providerId="ADAL" clId="{B018D2F4-E2F7-4580-807A-E550EBC2BB65}" dt="2023-08-29T19:50:28.631" v="48" actId="1076"/>
          <ac:picMkLst>
            <pc:docMk/>
            <pc:sldMk cId="1236606813" sldId="302"/>
            <ac:picMk id="3" creationId="{7BB326F8-A30A-AEF5-4EF8-1A7EED5DE02A}"/>
          </ac:picMkLst>
        </pc:picChg>
      </pc:sldChg>
      <pc:sldChg chg="addSp delSp modSp mod">
        <pc:chgData name="Lorren Pettit" userId="a74e40c7-df96-4276-bcfe-7232f6e72698" providerId="ADAL" clId="{B018D2F4-E2F7-4580-807A-E550EBC2BB65}" dt="2023-08-29T19:48:12.356" v="15" actId="1076"/>
        <pc:sldMkLst>
          <pc:docMk/>
          <pc:sldMk cId="786240786" sldId="325"/>
        </pc:sldMkLst>
        <pc:graphicFrameChg chg="del">
          <ac:chgData name="Lorren Pettit" userId="a74e40c7-df96-4276-bcfe-7232f6e72698" providerId="ADAL" clId="{B018D2F4-E2F7-4580-807A-E550EBC2BB65}" dt="2023-08-29T19:48:09.033" v="14" actId="21"/>
          <ac:graphicFrameMkLst>
            <pc:docMk/>
            <pc:sldMk cId="786240786" sldId="325"/>
            <ac:graphicFrameMk id="8" creationId="{FDFEFB0D-E5B4-4149-9A4F-F2E28707AA98}"/>
          </ac:graphicFrameMkLst>
        </pc:graphicFrameChg>
        <pc:picChg chg="add mod">
          <ac:chgData name="Lorren Pettit" userId="a74e40c7-df96-4276-bcfe-7232f6e72698" providerId="ADAL" clId="{B018D2F4-E2F7-4580-807A-E550EBC2BB65}" dt="2023-08-29T19:48:12.356" v="15" actId="1076"/>
          <ac:picMkLst>
            <pc:docMk/>
            <pc:sldMk cId="786240786" sldId="325"/>
            <ac:picMk id="3" creationId="{C75296CC-82E5-C853-521A-DA6459C51864}"/>
          </ac:picMkLst>
        </pc:picChg>
      </pc:sldChg>
      <pc:sldChg chg="addSp delSp modSp mod">
        <pc:chgData name="Lorren Pettit" userId="a74e40c7-df96-4276-bcfe-7232f6e72698" providerId="ADAL" clId="{B018D2F4-E2F7-4580-807A-E550EBC2BB65}" dt="2023-08-29T19:48:02.082" v="12" actId="1076"/>
        <pc:sldMkLst>
          <pc:docMk/>
          <pc:sldMk cId="3853162728" sldId="326"/>
        </pc:sldMkLst>
        <pc:graphicFrameChg chg="del">
          <ac:chgData name="Lorren Pettit" userId="a74e40c7-df96-4276-bcfe-7232f6e72698" providerId="ADAL" clId="{B018D2F4-E2F7-4580-807A-E550EBC2BB65}" dt="2023-08-29T19:47:58.794" v="11" actId="21"/>
          <ac:graphicFrameMkLst>
            <pc:docMk/>
            <pc:sldMk cId="3853162728" sldId="326"/>
            <ac:graphicFrameMk id="4" creationId="{3437C9EE-407B-4490-AE62-47F46C432D61}"/>
          </ac:graphicFrameMkLst>
        </pc:graphicFrameChg>
        <pc:picChg chg="add mod">
          <ac:chgData name="Lorren Pettit" userId="a74e40c7-df96-4276-bcfe-7232f6e72698" providerId="ADAL" clId="{B018D2F4-E2F7-4580-807A-E550EBC2BB65}" dt="2023-08-29T19:48:02.082" v="12" actId="1076"/>
          <ac:picMkLst>
            <pc:docMk/>
            <pc:sldMk cId="3853162728" sldId="326"/>
            <ac:picMk id="3" creationId="{F7347C69-EC28-3F37-0AD1-64797F6BBDEB}"/>
          </ac:picMkLst>
        </pc:picChg>
      </pc:sldChg>
      <pc:sldChg chg="addSp delSp modSp mod">
        <pc:chgData name="Lorren Pettit" userId="a74e40c7-df96-4276-bcfe-7232f6e72698" providerId="ADAL" clId="{B018D2F4-E2F7-4580-807A-E550EBC2BB65}" dt="2023-08-29T19:48:32.258" v="21" actId="1076"/>
        <pc:sldMkLst>
          <pc:docMk/>
          <pc:sldMk cId="909002921" sldId="327"/>
        </pc:sldMkLst>
        <pc:graphicFrameChg chg="del">
          <ac:chgData name="Lorren Pettit" userId="a74e40c7-df96-4276-bcfe-7232f6e72698" providerId="ADAL" clId="{B018D2F4-E2F7-4580-807A-E550EBC2BB65}" dt="2023-08-29T19:48:29.922" v="20" actId="21"/>
          <ac:graphicFrameMkLst>
            <pc:docMk/>
            <pc:sldMk cId="909002921" sldId="327"/>
            <ac:graphicFrameMk id="5" creationId="{1E7F0EFC-16CA-4276-B7F2-B43D58CC224C}"/>
          </ac:graphicFrameMkLst>
        </pc:graphicFrameChg>
        <pc:picChg chg="add mod">
          <ac:chgData name="Lorren Pettit" userId="a74e40c7-df96-4276-bcfe-7232f6e72698" providerId="ADAL" clId="{B018D2F4-E2F7-4580-807A-E550EBC2BB65}" dt="2023-08-29T19:48:32.258" v="21" actId="1076"/>
          <ac:picMkLst>
            <pc:docMk/>
            <pc:sldMk cId="909002921" sldId="327"/>
            <ac:picMk id="3" creationId="{A6298199-4DB1-EEE1-1E2D-870F71366C22}"/>
          </ac:picMkLst>
        </pc:picChg>
      </pc:sldChg>
      <pc:sldChg chg="addSp delSp modSp mod">
        <pc:chgData name="Lorren Pettit" userId="a74e40c7-df96-4276-bcfe-7232f6e72698" providerId="ADAL" clId="{B018D2F4-E2F7-4580-807A-E550EBC2BB65}" dt="2023-08-29T19:48:54.609" v="26" actId="1076"/>
        <pc:sldMkLst>
          <pc:docMk/>
          <pc:sldMk cId="2349319913" sldId="328"/>
        </pc:sldMkLst>
        <pc:graphicFrameChg chg="del">
          <ac:chgData name="Lorren Pettit" userId="a74e40c7-df96-4276-bcfe-7232f6e72698" providerId="ADAL" clId="{B018D2F4-E2F7-4580-807A-E550EBC2BB65}" dt="2023-08-29T19:48:46.596" v="24" actId="21"/>
          <ac:graphicFrameMkLst>
            <pc:docMk/>
            <pc:sldMk cId="2349319913" sldId="328"/>
            <ac:graphicFrameMk id="18" creationId="{2636203F-20BC-46C8-A656-F79363827FB9}"/>
          </ac:graphicFrameMkLst>
        </pc:graphicFrameChg>
        <pc:picChg chg="add mod">
          <ac:chgData name="Lorren Pettit" userId="a74e40c7-df96-4276-bcfe-7232f6e72698" providerId="ADAL" clId="{B018D2F4-E2F7-4580-807A-E550EBC2BB65}" dt="2023-08-29T19:48:54.609" v="26" actId="1076"/>
          <ac:picMkLst>
            <pc:docMk/>
            <pc:sldMk cId="2349319913" sldId="328"/>
            <ac:picMk id="3" creationId="{5139944B-3B1E-4FEC-66E2-8E4E0B6E7A9E}"/>
          </ac:picMkLst>
        </pc:picChg>
      </pc:sldChg>
      <pc:sldChg chg="addSp delSp modSp mod">
        <pc:chgData name="Lorren Pettit" userId="a74e40c7-df96-4276-bcfe-7232f6e72698" providerId="ADAL" clId="{B018D2F4-E2F7-4580-807A-E550EBC2BB65}" dt="2023-08-29T19:49:49.850" v="38" actId="1076"/>
        <pc:sldMkLst>
          <pc:docMk/>
          <pc:sldMk cId="374750246" sldId="329"/>
        </pc:sldMkLst>
        <pc:graphicFrameChg chg="del">
          <ac:chgData name="Lorren Pettit" userId="a74e40c7-df96-4276-bcfe-7232f6e72698" providerId="ADAL" clId="{B018D2F4-E2F7-4580-807A-E550EBC2BB65}" dt="2023-08-29T19:49:42.972" v="37" actId="21"/>
          <ac:graphicFrameMkLst>
            <pc:docMk/>
            <pc:sldMk cId="374750246" sldId="329"/>
            <ac:graphicFrameMk id="10" creationId="{B0B1EDE3-E593-406A-BFAA-1A0F1AEFEBFB}"/>
          </ac:graphicFrameMkLst>
        </pc:graphicFrameChg>
        <pc:graphicFrameChg chg="del">
          <ac:chgData name="Lorren Pettit" userId="a74e40c7-df96-4276-bcfe-7232f6e72698" providerId="ADAL" clId="{B018D2F4-E2F7-4580-807A-E550EBC2BB65}" dt="2023-08-29T19:49:42.972" v="37" actId="21"/>
          <ac:graphicFrameMkLst>
            <pc:docMk/>
            <pc:sldMk cId="374750246" sldId="329"/>
            <ac:graphicFrameMk id="11" creationId="{48AD2CA1-2C3F-427D-9E53-3BA5A3A79B6A}"/>
          </ac:graphicFrameMkLst>
        </pc:graphicFrameChg>
        <pc:picChg chg="add mod">
          <ac:chgData name="Lorren Pettit" userId="a74e40c7-df96-4276-bcfe-7232f6e72698" providerId="ADAL" clId="{B018D2F4-E2F7-4580-807A-E550EBC2BB65}" dt="2023-08-29T19:49:49.850" v="38" actId="1076"/>
          <ac:picMkLst>
            <pc:docMk/>
            <pc:sldMk cId="374750246" sldId="329"/>
            <ac:picMk id="3" creationId="{C03BE623-D946-D4EC-09A6-2E85B0470399}"/>
          </ac:picMkLst>
        </pc:picChg>
      </pc:sldChg>
      <pc:sldChg chg="addSp delSp modSp mod">
        <pc:chgData name="Lorren Pettit" userId="a74e40c7-df96-4276-bcfe-7232f6e72698" providerId="ADAL" clId="{B018D2F4-E2F7-4580-807A-E550EBC2BB65}" dt="2023-08-29T19:50:00.402" v="41" actId="1076"/>
        <pc:sldMkLst>
          <pc:docMk/>
          <pc:sldMk cId="1339286670" sldId="330"/>
        </pc:sldMkLst>
        <pc:graphicFrameChg chg="del">
          <ac:chgData name="Lorren Pettit" userId="a74e40c7-df96-4276-bcfe-7232f6e72698" providerId="ADAL" clId="{B018D2F4-E2F7-4580-807A-E550EBC2BB65}" dt="2023-08-29T19:49:57.305" v="40" actId="21"/>
          <ac:graphicFrameMkLst>
            <pc:docMk/>
            <pc:sldMk cId="1339286670" sldId="330"/>
            <ac:graphicFrameMk id="10" creationId="{3864B280-6249-490E-9FFA-608424FF348E}"/>
          </ac:graphicFrameMkLst>
        </pc:graphicFrameChg>
        <pc:picChg chg="add mod">
          <ac:chgData name="Lorren Pettit" userId="a74e40c7-df96-4276-bcfe-7232f6e72698" providerId="ADAL" clId="{B018D2F4-E2F7-4580-807A-E550EBC2BB65}" dt="2023-08-29T19:50:00.402" v="41" actId="1076"/>
          <ac:picMkLst>
            <pc:docMk/>
            <pc:sldMk cId="1339286670" sldId="330"/>
            <ac:picMk id="3" creationId="{AC0A7CD6-261B-2F08-678B-80D42063BD0A}"/>
          </ac:picMkLst>
        </pc:picChg>
      </pc:sldChg>
      <pc:sldChg chg="addSp delSp modSp mod">
        <pc:chgData name="Lorren Pettit" userId="a74e40c7-df96-4276-bcfe-7232f6e72698" providerId="ADAL" clId="{B018D2F4-E2F7-4580-807A-E550EBC2BB65}" dt="2023-08-29T19:50:11.728" v="44" actId="1076"/>
        <pc:sldMkLst>
          <pc:docMk/>
          <pc:sldMk cId="3581296585" sldId="331"/>
        </pc:sldMkLst>
        <pc:graphicFrameChg chg="del">
          <ac:chgData name="Lorren Pettit" userId="a74e40c7-df96-4276-bcfe-7232f6e72698" providerId="ADAL" clId="{B018D2F4-E2F7-4580-807A-E550EBC2BB65}" dt="2023-08-29T19:50:08.399" v="43" actId="21"/>
          <ac:graphicFrameMkLst>
            <pc:docMk/>
            <pc:sldMk cId="3581296585" sldId="331"/>
            <ac:graphicFrameMk id="8" creationId="{EF4A6D56-7E1E-4547-8908-581FC5FF4D92}"/>
          </ac:graphicFrameMkLst>
        </pc:graphicFrameChg>
        <pc:picChg chg="add mod">
          <ac:chgData name="Lorren Pettit" userId="a74e40c7-df96-4276-bcfe-7232f6e72698" providerId="ADAL" clId="{B018D2F4-E2F7-4580-807A-E550EBC2BB65}" dt="2023-08-29T19:50:11.728" v="44" actId="1076"/>
          <ac:picMkLst>
            <pc:docMk/>
            <pc:sldMk cId="3581296585" sldId="331"/>
            <ac:picMk id="3" creationId="{456EFC90-268C-2946-4EB5-C47C4FB9DEA3}"/>
          </ac:picMkLst>
        </pc:picChg>
      </pc:sldChg>
      <pc:sldChg chg="del">
        <pc:chgData name="Lorren Pettit" userId="a74e40c7-df96-4276-bcfe-7232f6e72698" providerId="ADAL" clId="{B018D2F4-E2F7-4580-807A-E550EBC2BB65}" dt="2023-08-29T19:46:59.992" v="2" actId="2696"/>
        <pc:sldMkLst>
          <pc:docMk/>
          <pc:sldMk cId="337035817" sldId="338"/>
        </pc:sldMkLst>
      </pc:sldChg>
      <pc:sldChg chg="del">
        <pc:chgData name="Lorren Pettit" userId="a74e40c7-df96-4276-bcfe-7232f6e72698" providerId="ADAL" clId="{B018D2F4-E2F7-4580-807A-E550EBC2BB65}" dt="2023-08-29T19:47:04.238" v="3" actId="2696"/>
        <pc:sldMkLst>
          <pc:docMk/>
          <pc:sldMk cId="1590465629" sldId="339"/>
        </pc:sldMkLst>
      </pc:sldChg>
      <pc:sldChg chg="del">
        <pc:chgData name="Lorren Pettit" userId="a74e40c7-df96-4276-bcfe-7232f6e72698" providerId="ADAL" clId="{B018D2F4-E2F7-4580-807A-E550EBC2BB65}" dt="2023-08-29T19:46:56.224" v="1" actId="2696"/>
        <pc:sldMkLst>
          <pc:docMk/>
          <pc:sldMk cId="881724894" sldId="340"/>
        </pc:sldMkLst>
      </pc:sldChg>
      <pc:sldChg chg="del">
        <pc:chgData name="Lorren Pettit" userId="a74e40c7-df96-4276-bcfe-7232f6e72698" providerId="ADAL" clId="{B018D2F4-E2F7-4580-807A-E550EBC2BB65}" dt="2023-08-29T19:48:38.930" v="22" actId="2696"/>
        <pc:sldMkLst>
          <pc:docMk/>
          <pc:sldMk cId="1758639177" sldId="341"/>
        </pc:sldMkLst>
      </pc:sldChg>
      <pc:sldChg chg="del">
        <pc:chgData name="Lorren Pettit" userId="a74e40c7-df96-4276-bcfe-7232f6e72698" providerId="ADAL" clId="{B018D2F4-E2F7-4580-807A-E550EBC2BB65}" dt="2023-08-29T19:47:14.261" v="4" actId="2696"/>
        <pc:sldMkLst>
          <pc:docMk/>
          <pc:sldMk cId="465710979" sldId="342"/>
        </pc:sldMkLst>
      </pc:sldChg>
      <pc:sldChg chg="addSp delSp modSp mod">
        <pc:chgData name="Lorren Pettit" userId="a74e40c7-df96-4276-bcfe-7232f6e72698" providerId="ADAL" clId="{B018D2F4-E2F7-4580-807A-E550EBC2BB65}" dt="2023-08-29T19:49:05.887" v="29" actId="1076"/>
        <pc:sldMkLst>
          <pc:docMk/>
          <pc:sldMk cId="833980339" sldId="343"/>
        </pc:sldMkLst>
        <pc:graphicFrameChg chg="del">
          <ac:chgData name="Lorren Pettit" userId="a74e40c7-df96-4276-bcfe-7232f6e72698" providerId="ADAL" clId="{B018D2F4-E2F7-4580-807A-E550EBC2BB65}" dt="2023-08-29T19:49:03.131" v="28" actId="21"/>
          <ac:graphicFrameMkLst>
            <pc:docMk/>
            <pc:sldMk cId="833980339" sldId="343"/>
            <ac:graphicFrameMk id="3" creationId="{883949CF-1307-4833-9F31-F7224579C5B8}"/>
          </ac:graphicFrameMkLst>
        </pc:graphicFrameChg>
        <pc:picChg chg="add mod">
          <ac:chgData name="Lorren Pettit" userId="a74e40c7-df96-4276-bcfe-7232f6e72698" providerId="ADAL" clId="{B018D2F4-E2F7-4580-807A-E550EBC2BB65}" dt="2023-08-29T19:49:05.887" v="29" actId="1076"/>
          <ac:picMkLst>
            <pc:docMk/>
            <pc:sldMk cId="833980339" sldId="343"/>
            <ac:picMk id="4" creationId="{4514E59A-09DA-EA08-584B-4B8AA1BB57E2}"/>
          </ac:picMkLst>
        </pc:picChg>
      </pc:sldChg>
      <pc:sldChg chg="del">
        <pc:chgData name="Lorren Pettit" userId="a74e40c7-df96-4276-bcfe-7232f6e72698" providerId="ADAL" clId="{B018D2F4-E2F7-4580-807A-E550EBC2BB65}" dt="2023-08-29T19:47:17.419" v="5" actId="2696"/>
        <pc:sldMkLst>
          <pc:docMk/>
          <pc:sldMk cId="1863853334" sldId="344"/>
        </pc:sldMkLst>
      </pc:sldChg>
      <pc:sldChg chg="addSp delSp modSp mod">
        <pc:chgData name="Lorren Pettit" userId="a74e40c7-df96-4276-bcfe-7232f6e72698" providerId="ADAL" clId="{B018D2F4-E2F7-4580-807A-E550EBC2BB65}" dt="2023-08-29T19:49:20.414" v="32" actId="1076"/>
        <pc:sldMkLst>
          <pc:docMk/>
          <pc:sldMk cId="2851972222" sldId="345"/>
        </pc:sldMkLst>
        <pc:graphicFrameChg chg="del">
          <ac:chgData name="Lorren Pettit" userId="a74e40c7-df96-4276-bcfe-7232f6e72698" providerId="ADAL" clId="{B018D2F4-E2F7-4580-807A-E550EBC2BB65}" dt="2023-08-29T19:49:15.747" v="31" actId="21"/>
          <ac:graphicFrameMkLst>
            <pc:docMk/>
            <pc:sldMk cId="2851972222" sldId="345"/>
            <ac:graphicFrameMk id="4" creationId="{B5B9111E-6CA8-4C74-9FB1-58B635D5EC9E}"/>
          </ac:graphicFrameMkLst>
        </pc:graphicFrameChg>
        <pc:picChg chg="add mod">
          <ac:chgData name="Lorren Pettit" userId="a74e40c7-df96-4276-bcfe-7232f6e72698" providerId="ADAL" clId="{B018D2F4-E2F7-4580-807A-E550EBC2BB65}" dt="2023-08-29T19:49:20.414" v="32" actId="1076"/>
          <ac:picMkLst>
            <pc:docMk/>
            <pc:sldMk cId="2851972222" sldId="345"/>
            <ac:picMk id="3" creationId="{E01512EF-B95C-7E4F-8B9F-0663841D9439}"/>
          </ac:picMkLst>
        </pc:picChg>
      </pc:sldChg>
      <pc:sldChg chg="del">
        <pc:chgData name="Lorren Pettit" userId="a74e40c7-df96-4276-bcfe-7232f6e72698" providerId="ADAL" clId="{B018D2F4-E2F7-4580-807A-E550EBC2BB65}" dt="2023-08-29T19:47:21.849" v="6" actId="2696"/>
        <pc:sldMkLst>
          <pc:docMk/>
          <pc:sldMk cId="3207153851" sldId="346"/>
        </pc:sldMkLst>
      </pc:sldChg>
      <pc:sldChg chg="del">
        <pc:chgData name="Lorren Pettit" userId="a74e40c7-df96-4276-bcfe-7232f6e72698" providerId="ADAL" clId="{B018D2F4-E2F7-4580-807A-E550EBC2BB65}" dt="2023-08-29T19:47:24.579" v="7" actId="2696"/>
        <pc:sldMkLst>
          <pc:docMk/>
          <pc:sldMk cId="2441454634" sldId="347"/>
        </pc:sldMkLst>
      </pc:sldChg>
      <pc:sldChg chg="addSp delSp modSp mod">
        <pc:chgData name="Lorren Pettit" userId="a74e40c7-df96-4276-bcfe-7232f6e72698" providerId="ADAL" clId="{B018D2F4-E2F7-4580-807A-E550EBC2BB65}" dt="2023-08-29T19:49:31.451" v="35" actId="1076"/>
        <pc:sldMkLst>
          <pc:docMk/>
          <pc:sldMk cId="3321635300" sldId="348"/>
        </pc:sldMkLst>
        <pc:graphicFrameChg chg="del">
          <ac:chgData name="Lorren Pettit" userId="a74e40c7-df96-4276-bcfe-7232f6e72698" providerId="ADAL" clId="{B018D2F4-E2F7-4580-807A-E550EBC2BB65}" dt="2023-08-29T19:49:28.909" v="34" actId="21"/>
          <ac:graphicFrameMkLst>
            <pc:docMk/>
            <pc:sldMk cId="3321635300" sldId="348"/>
            <ac:graphicFrameMk id="3" creationId="{45615166-6F11-496D-9B63-3A8FD2C50D96}"/>
          </ac:graphicFrameMkLst>
        </pc:graphicFrameChg>
        <pc:picChg chg="add mod">
          <ac:chgData name="Lorren Pettit" userId="a74e40c7-df96-4276-bcfe-7232f6e72698" providerId="ADAL" clId="{B018D2F4-E2F7-4580-807A-E550EBC2BB65}" dt="2023-08-29T19:49:31.451" v="35" actId="1076"/>
          <ac:picMkLst>
            <pc:docMk/>
            <pc:sldMk cId="3321635300" sldId="348"/>
            <ac:picMk id="4" creationId="{411C1F97-3B68-68AE-0531-6BD922BE50AF}"/>
          </ac:picMkLst>
        </pc:picChg>
      </pc:sldChg>
      <pc:sldChg chg="del">
        <pc:chgData name="Lorren Pettit" userId="a74e40c7-df96-4276-bcfe-7232f6e72698" providerId="ADAL" clId="{B018D2F4-E2F7-4580-807A-E550EBC2BB65}" dt="2023-08-29T19:47:37.555" v="8" actId="2696"/>
        <pc:sldMkLst>
          <pc:docMk/>
          <pc:sldMk cId="2533188087" sldId="349"/>
        </pc:sldMkLst>
      </pc:sldChg>
      <pc:sldChg chg="del">
        <pc:chgData name="Lorren Pettit" userId="a74e40c7-df96-4276-bcfe-7232f6e72698" providerId="ADAL" clId="{B018D2F4-E2F7-4580-807A-E550EBC2BB65}" dt="2023-08-29T19:47:43.990" v="9" actId="2696"/>
        <pc:sldMkLst>
          <pc:docMk/>
          <pc:sldMk cId="532256397" sldId="350"/>
        </pc:sldMkLst>
      </pc:sldChg>
    </pc:docChg>
  </pc:docChgLst>
  <pc:docChgLst>
    <pc:chgData name="Lorren Pettit" userId="a74e40c7-df96-4276-bcfe-7232f6e72698" providerId="ADAL" clId="{ADA7324F-1CF9-4C8D-B291-1F3BC3687E2A}"/>
    <pc:docChg chg="undo custSel delSld modSld sldOrd">
      <pc:chgData name="Lorren Pettit" userId="a74e40c7-df96-4276-bcfe-7232f6e72698" providerId="ADAL" clId="{ADA7324F-1CF9-4C8D-B291-1F3BC3687E2A}" dt="2023-08-22T22:16:52.132" v="549"/>
      <pc:docMkLst>
        <pc:docMk/>
      </pc:docMkLst>
      <pc:sldChg chg="addSp delSp modSp mod">
        <pc:chgData name="Lorren Pettit" userId="a74e40c7-df96-4276-bcfe-7232f6e72698" providerId="ADAL" clId="{ADA7324F-1CF9-4C8D-B291-1F3BC3687E2A}" dt="2023-08-08T16:50:53.765" v="231"/>
        <pc:sldMkLst>
          <pc:docMk/>
          <pc:sldMk cId="2927521187" sldId="257"/>
        </pc:sldMkLst>
        <pc:spChg chg="mod">
          <ac:chgData name="Lorren Pettit" userId="a74e40c7-df96-4276-bcfe-7232f6e72698" providerId="ADAL" clId="{ADA7324F-1CF9-4C8D-B291-1F3BC3687E2A}" dt="2023-08-08T16:50:10.005" v="223" actId="20577"/>
          <ac:spMkLst>
            <pc:docMk/>
            <pc:sldMk cId="2927521187" sldId="257"/>
            <ac:spMk id="2" creationId="{9123AEC6-66D1-0252-A97F-F3BB3793F10F}"/>
          </ac:spMkLst>
        </pc:spChg>
        <pc:spChg chg="del">
          <ac:chgData name="Lorren Pettit" userId="a74e40c7-df96-4276-bcfe-7232f6e72698" providerId="ADAL" clId="{ADA7324F-1CF9-4C8D-B291-1F3BC3687E2A}" dt="2023-08-08T16:50:14.275" v="224" actId="478"/>
          <ac:spMkLst>
            <pc:docMk/>
            <pc:sldMk cId="2927521187" sldId="257"/>
            <ac:spMk id="21" creationId="{6607F2F5-2036-A3CD-1A66-769CC87DB302}"/>
          </ac:spMkLst>
        </pc:spChg>
        <pc:spChg chg="del">
          <ac:chgData name="Lorren Pettit" userId="a74e40c7-df96-4276-bcfe-7232f6e72698" providerId="ADAL" clId="{ADA7324F-1CF9-4C8D-B291-1F3BC3687E2A}" dt="2023-08-08T16:50:14.275" v="224" actId="478"/>
          <ac:spMkLst>
            <pc:docMk/>
            <pc:sldMk cId="2927521187" sldId="257"/>
            <ac:spMk id="22" creationId="{CC4370B2-236F-52DA-DD96-7D5A36E994CF}"/>
          </ac:spMkLst>
        </pc:spChg>
        <pc:graphicFrameChg chg="del">
          <ac:chgData name="Lorren Pettit" userId="a74e40c7-df96-4276-bcfe-7232f6e72698" providerId="ADAL" clId="{ADA7324F-1CF9-4C8D-B291-1F3BC3687E2A}" dt="2023-08-08T16:50:14.275" v="224" actId="478"/>
          <ac:graphicFrameMkLst>
            <pc:docMk/>
            <pc:sldMk cId="2927521187" sldId="257"/>
            <ac:graphicFrameMk id="18" creationId="{3437C9EE-407B-4490-AE62-47F46C432D61}"/>
          </ac:graphicFrameMkLst>
        </pc:graphicFrameChg>
        <pc:graphicFrameChg chg="del">
          <ac:chgData name="Lorren Pettit" userId="a74e40c7-df96-4276-bcfe-7232f6e72698" providerId="ADAL" clId="{ADA7324F-1CF9-4C8D-B291-1F3BC3687E2A}" dt="2023-08-08T16:50:14.275" v="224" actId="478"/>
          <ac:graphicFrameMkLst>
            <pc:docMk/>
            <pc:sldMk cId="2927521187" sldId="257"/>
            <ac:graphicFrameMk id="19" creationId="{2C8C5607-E15E-4D8E-9825-BC0954968864}"/>
          </ac:graphicFrameMkLst>
        </pc:graphicFrameChg>
        <pc:graphicFrameChg chg="add mod">
          <ac:chgData name="Lorren Pettit" userId="a74e40c7-df96-4276-bcfe-7232f6e72698" providerId="ADAL" clId="{ADA7324F-1CF9-4C8D-B291-1F3BC3687E2A}" dt="2023-08-08T16:50:33.148" v="229" actId="207"/>
          <ac:graphicFrameMkLst>
            <pc:docMk/>
            <pc:sldMk cId="2927521187" sldId="257"/>
            <ac:graphicFrameMk id="23" creationId="{C887B4A8-96A7-4987-A361-148D1A7F6BDA}"/>
          </ac:graphicFrameMkLst>
        </pc:graphicFrameChg>
        <pc:graphicFrameChg chg="add mod">
          <ac:chgData name="Lorren Pettit" userId="a74e40c7-df96-4276-bcfe-7232f6e72698" providerId="ADAL" clId="{ADA7324F-1CF9-4C8D-B291-1F3BC3687E2A}" dt="2023-08-08T16:50:53.765" v="231"/>
          <ac:graphicFrameMkLst>
            <pc:docMk/>
            <pc:sldMk cId="2927521187" sldId="257"/>
            <ac:graphicFrameMk id="24" creationId="{C887B4A8-96A7-4987-A361-148D1A7F6BDA}"/>
          </ac:graphicFrameMkLst>
        </pc:graphicFrameChg>
      </pc:sldChg>
      <pc:sldChg chg="modSp mod">
        <pc:chgData name="Lorren Pettit" userId="a74e40c7-df96-4276-bcfe-7232f6e72698" providerId="ADAL" clId="{ADA7324F-1CF9-4C8D-B291-1F3BC3687E2A}" dt="2023-08-08T16:43:52.584" v="117" actId="20577"/>
        <pc:sldMkLst>
          <pc:docMk/>
          <pc:sldMk cId="3363375175" sldId="259"/>
        </pc:sldMkLst>
        <pc:spChg chg="mod">
          <ac:chgData name="Lorren Pettit" userId="a74e40c7-df96-4276-bcfe-7232f6e72698" providerId="ADAL" clId="{ADA7324F-1CF9-4C8D-B291-1F3BC3687E2A}" dt="2023-08-08T16:43:52.584" v="117" actId="20577"/>
          <ac:spMkLst>
            <pc:docMk/>
            <pc:sldMk cId="3363375175" sldId="259"/>
            <ac:spMk id="2" creationId="{78C3E2D9-96D3-627C-488D-2878CF125A5D}"/>
          </ac:spMkLst>
        </pc:spChg>
      </pc:sldChg>
      <pc:sldChg chg="modSp mod">
        <pc:chgData name="Lorren Pettit" userId="a74e40c7-df96-4276-bcfe-7232f6e72698" providerId="ADAL" clId="{ADA7324F-1CF9-4C8D-B291-1F3BC3687E2A}" dt="2023-08-08T16:43:14.672" v="93" actId="20577"/>
        <pc:sldMkLst>
          <pc:docMk/>
          <pc:sldMk cId="2709907827" sldId="283"/>
        </pc:sldMkLst>
        <pc:spChg chg="mod">
          <ac:chgData name="Lorren Pettit" userId="a74e40c7-df96-4276-bcfe-7232f6e72698" providerId="ADAL" clId="{ADA7324F-1CF9-4C8D-B291-1F3BC3687E2A}" dt="2023-08-08T16:35:13.148" v="17" actId="20577"/>
          <ac:spMkLst>
            <pc:docMk/>
            <pc:sldMk cId="2709907827" sldId="283"/>
            <ac:spMk id="2" creationId="{79DB9004-A69E-0621-AA53-AC4B3211111C}"/>
          </ac:spMkLst>
        </pc:spChg>
        <pc:spChg chg="mod">
          <ac:chgData name="Lorren Pettit" userId="a74e40c7-df96-4276-bcfe-7232f6e72698" providerId="ADAL" clId="{ADA7324F-1CF9-4C8D-B291-1F3BC3687E2A}" dt="2023-08-08T16:43:14.672" v="93" actId="20577"/>
          <ac:spMkLst>
            <pc:docMk/>
            <pc:sldMk cId="2709907827" sldId="283"/>
            <ac:spMk id="3" creationId="{14F0B634-C23E-C4FD-2FC3-10CBC842BA83}"/>
          </ac:spMkLst>
        </pc:spChg>
      </pc:sldChg>
      <pc:sldChg chg="modSp mod">
        <pc:chgData name="Lorren Pettit" userId="a74e40c7-df96-4276-bcfe-7232f6e72698" providerId="ADAL" clId="{ADA7324F-1CF9-4C8D-B291-1F3BC3687E2A}" dt="2023-08-08T16:46:21.629" v="140" actId="20577"/>
        <pc:sldMkLst>
          <pc:docMk/>
          <pc:sldMk cId="3535079108" sldId="286"/>
        </pc:sldMkLst>
        <pc:spChg chg="mod">
          <ac:chgData name="Lorren Pettit" userId="a74e40c7-df96-4276-bcfe-7232f6e72698" providerId="ADAL" clId="{ADA7324F-1CF9-4C8D-B291-1F3BC3687E2A}" dt="2023-08-08T16:46:21.629" v="140" actId="20577"/>
          <ac:spMkLst>
            <pc:docMk/>
            <pc:sldMk cId="3535079108" sldId="286"/>
            <ac:spMk id="2" creationId="{78C3E2D9-96D3-627C-488D-2878CF125A5D}"/>
          </ac:spMkLst>
        </pc:spChg>
      </pc:sldChg>
      <pc:sldChg chg="addSp delSp modSp mod">
        <pc:chgData name="Lorren Pettit" userId="a74e40c7-df96-4276-bcfe-7232f6e72698" providerId="ADAL" clId="{ADA7324F-1CF9-4C8D-B291-1F3BC3687E2A}" dt="2023-08-08T19:00:06.208" v="513" actId="207"/>
        <pc:sldMkLst>
          <pc:docMk/>
          <pc:sldMk cId="1236606813" sldId="302"/>
        </pc:sldMkLst>
        <pc:spChg chg="mod">
          <ac:chgData name="Lorren Pettit" userId="a74e40c7-df96-4276-bcfe-7232f6e72698" providerId="ADAL" clId="{ADA7324F-1CF9-4C8D-B291-1F3BC3687E2A}" dt="2023-08-08T18:59:05.183" v="506" actId="6549"/>
          <ac:spMkLst>
            <pc:docMk/>
            <pc:sldMk cId="1236606813" sldId="302"/>
            <ac:spMk id="2" creationId="{9123AEC6-66D1-0252-A97F-F3BB3793F10F}"/>
          </ac:spMkLst>
        </pc:spChg>
        <pc:spChg chg="del">
          <ac:chgData name="Lorren Pettit" userId="a74e40c7-df96-4276-bcfe-7232f6e72698" providerId="ADAL" clId="{ADA7324F-1CF9-4C8D-B291-1F3BC3687E2A}" dt="2023-08-08T18:59:15.869" v="507" actId="478"/>
          <ac:spMkLst>
            <pc:docMk/>
            <pc:sldMk cId="1236606813" sldId="302"/>
            <ac:spMk id="12" creationId="{0B4553D8-2635-04A1-7073-0A662FA89735}"/>
          </ac:spMkLst>
        </pc:spChg>
        <pc:graphicFrameChg chg="del">
          <ac:chgData name="Lorren Pettit" userId="a74e40c7-df96-4276-bcfe-7232f6e72698" providerId="ADAL" clId="{ADA7324F-1CF9-4C8D-B291-1F3BC3687E2A}" dt="2023-08-08T18:59:15.869" v="507" actId="478"/>
          <ac:graphicFrameMkLst>
            <pc:docMk/>
            <pc:sldMk cId="1236606813" sldId="302"/>
            <ac:graphicFrameMk id="10" creationId="{ED5CB828-0A39-5128-7BDF-5536D836F7AF}"/>
          </ac:graphicFrameMkLst>
        </pc:graphicFrameChg>
        <pc:graphicFrameChg chg="add mod">
          <ac:chgData name="Lorren Pettit" userId="a74e40c7-df96-4276-bcfe-7232f6e72698" providerId="ADAL" clId="{ADA7324F-1CF9-4C8D-B291-1F3BC3687E2A}" dt="2023-08-08T19:00:06.208" v="513" actId="207"/>
          <ac:graphicFrameMkLst>
            <pc:docMk/>
            <pc:sldMk cId="1236606813" sldId="302"/>
            <ac:graphicFrameMk id="13" creationId="{85703414-EAE4-44E4-8AA0-573938949B17}"/>
          </ac:graphicFrameMkLst>
        </pc:graphicFrameChg>
      </pc:sldChg>
      <pc:sldChg chg="del">
        <pc:chgData name="Lorren Pettit" userId="a74e40c7-df96-4276-bcfe-7232f6e72698" providerId="ADAL" clId="{ADA7324F-1CF9-4C8D-B291-1F3BC3687E2A}" dt="2023-08-08T18:58:47.756" v="502" actId="47"/>
        <pc:sldMkLst>
          <pc:docMk/>
          <pc:sldMk cId="200426329" sldId="309"/>
        </pc:sldMkLst>
      </pc:sldChg>
      <pc:sldChg chg="modSp mod">
        <pc:chgData name="Lorren Pettit" userId="a74e40c7-df96-4276-bcfe-7232f6e72698" providerId="ADAL" clId="{ADA7324F-1CF9-4C8D-B291-1F3BC3687E2A}" dt="2023-08-08T16:46:40.817" v="169" actId="20577"/>
        <pc:sldMkLst>
          <pc:docMk/>
          <pc:sldMk cId="2279943175" sldId="322"/>
        </pc:sldMkLst>
        <pc:spChg chg="mod">
          <ac:chgData name="Lorren Pettit" userId="a74e40c7-df96-4276-bcfe-7232f6e72698" providerId="ADAL" clId="{ADA7324F-1CF9-4C8D-B291-1F3BC3687E2A}" dt="2023-08-08T16:46:40.817" v="169" actId="20577"/>
          <ac:spMkLst>
            <pc:docMk/>
            <pc:sldMk cId="2279943175" sldId="322"/>
            <ac:spMk id="2" creationId="{78C3E2D9-96D3-627C-488D-2878CF125A5D}"/>
          </ac:spMkLst>
        </pc:spChg>
      </pc:sldChg>
      <pc:sldChg chg="modSp mod">
        <pc:chgData name="Lorren Pettit" userId="a74e40c7-df96-4276-bcfe-7232f6e72698" providerId="ADAL" clId="{ADA7324F-1CF9-4C8D-B291-1F3BC3687E2A}" dt="2023-08-08T16:47:03.737" v="196" actId="20577"/>
        <pc:sldMkLst>
          <pc:docMk/>
          <pc:sldMk cId="3070763639" sldId="323"/>
        </pc:sldMkLst>
        <pc:spChg chg="mod">
          <ac:chgData name="Lorren Pettit" userId="a74e40c7-df96-4276-bcfe-7232f6e72698" providerId="ADAL" clId="{ADA7324F-1CF9-4C8D-B291-1F3BC3687E2A}" dt="2023-08-08T16:47:03.737" v="196" actId="20577"/>
          <ac:spMkLst>
            <pc:docMk/>
            <pc:sldMk cId="3070763639" sldId="323"/>
            <ac:spMk id="2" creationId="{78C3E2D9-96D3-627C-488D-2878CF125A5D}"/>
          </ac:spMkLst>
        </pc:spChg>
      </pc:sldChg>
      <pc:sldChg chg="addSp delSp modSp mod">
        <pc:chgData name="Lorren Pettit" userId="a74e40c7-df96-4276-bcfe-7232f6e72698" providerId="ADAL" clId="{ADA7324F-1CF9-4C8D-B291-1F3BC3687E2A}" dt="2023-08-08T16:48:10.613" v="206" actId="207"/>
        <pc:sldMkLst>
          <pc:docMk/>
          <pc:sldMk cId="786240786" sldId="325"/>
        </pc:sldMkLst>
        <pc:spChg chg="mod">
          <ac:chgData name="Lorren Pettit" userId="a74e40c7-df96-4276-bcfe-7232f6e72698" providerId="ADAL" clId="{ADA7324F-1CF9-4C8D-B291-1F3BC3687E2A}" dt="2023-08-08T16:47:40.599" v="199" actId="20577"/>
          <ac:spMkLst>
            <pc:docMk/>
            <pc:sldMk cId="786240786" sldId="325"/>
            <ac:spMk id="2" creationId="{9123AEC6-66D1-0252-A97F-F3BB3793F10F}"/>
          </ac:spMkLst>
        </pc:spChg>
        <pc:spChg chg="del">
          <ac:chgData name="Lorren Pettit" userId="a74e40c7-df96-4276-bcfe-7232f6e72698" providerId="ADAL" clId="{ADA7324F-1CF9-4C8D-B291-1F3BC3687E2A}" dt="2023-08-08T16:47:45.943" v="200" actId="478"/>
          <ac:spMkLst>
            <pc:docMk/>
            <pc:sldMk cId="786240786" sldId="325"/>
            <ac:spMk id="5" creationId="{55D44B85-267E-FEBD-0E85-E59F55BCFA17}"/>
          </ac:spMkLst>
        </pc:spChg>
        <pc:spChg chg="del">
          <ac:chgData name="Lorren Pettit" userId="a74e40c7-df96-4276-bcfe-7232f6e72698" providerId="ADAL" clId="{ADA7324F-1CF9-4C8D-B291-1F3BC3687E2A}" dt="2023-08-08T16:47:45.943" v="200" actId="478"/>
          <ac:spMkLst>
            <pc:docMk/>
            <pc:sldMk cId="786240786" sldId="325"/>
            <ac:spMk id="7" creationId="{95934623-2186-85C4-2904-F18608BBCFB5}"/>
          </ac:spMkLst>
        </pc:spChg>
        <pc:graphicFrameChg chg="del">
          <ac:chgData name="Lorren Pettit" userId="a74e40c7-df96-4276-bcfe-7232f6e72698" providerId="ADAL" clId="{ADA7324F-1CF9-4C8D-B291-1F3BC3687E2A}" dt="2023-08-08T16:47:48.723" v="201" actId="478"/>
          <ac:graphicFrameMkLst>
            <pc:docMk/>
            <pc:sldMk cId="786240786" sldId="325"/>
            <ac:graphicFrameMk id="3" creationId="{B6C415D8-53F5-4223-E064-FE902D542A12}"/>
          </ac:graphicFrameMkLst>
        </pc:graphicFrameChg>
        <pc:graphicFrameChg chg="del">
          <ac:chgData name="Lorren Pettit" userId="a74e40c7-df96-4276-bcfe-7232f6e72698" providerId="ADAL" clId="{ADA7324F-1CF9-4C8D-B291-1F3BC3687E2A}" dt="2023-08-08T16:47:48.723" v="201" actId="478"/>
          <ac:graphicFrameMkLst>
            <pc:docMk/>
            <pc:sldMk cId="786240786" sldId="325"/>
            <ac:graphicFrameMk id="6" creationId="{B547A851-015F-4CB1-986A-EA788063956A}"/>
          </ac:graphicFrameMkLst>
        </pc:graphicFrameChg>
        <pc:graphicFrameChg chg="add mod">
          <ac:chgData name="Lorren Pettit" userId="a74e40c7-df96-4276-bcfe-7232f6e72698" providerId="ADAL" clId="{ADA7324F-1CF9-4C8D-B291-1F3BC3687E2A}" dt="2023-08-08T16:48:10.613" v="206" actId="207"/>
          <ac:graphicFrameMkLst>
            <pc:docMk/>
            <pc:sldMk cId="786240786" sldId="325"/>
            <ac:graphicFrameMk id="8" creationId="{FDFEFB0D-E5B4-4149-9A4F-F2E28707AA98}"/>
          </ac:graphicFrameMkLst>
        </pc:graphicFrameChg>
      </pc:sldChg>
      <pc:sldChg chg="addSp delSp modSp mod ord">
        <pc:chgData name="Lorren Pettit" userId="a74e40c7-df96-4276-bcfe-7232f6e72698" providerId="ADAL" clId="{ADA7324F-1CF9-4C8D-B291-1F3BC3687E2A}" dt="2023-08-08T17:28:12.503" v="256" actId="207"/>
        <pc:sldMkLst>
          <pc:docMk/>
          <pc:sldMk cId="3853162728" sldId="326"/>
        </pc:sldMkLst>
        <pc:spChg chg="mod">
          <ac:chgData name="Lorren Pettit" userId="a74e40c7-df96-4276-bcfe-7232f6e72698" providerId="ADAL" clId="{ADA7324F-1CF9-4C8D-B291-1F3BC3687E2A}" dt="2023-08-08T17:27:26.656" v="248" actId="20577"/>
          <ac:spMkLst>
            <pc:docMk/>
            <pc:sldMk cId="3853162728" sldId="326"/>
            <ac:spMk id="2" creationId="{9123AEC6-66D1-0252-A97F-F3BB3793F10F}"/>
          </ac:spMkLst>
        </pc:spChg>
        <pc:graphicFrameChg chg="del">
          <ac:chgData name="Lorren Pettit" userId="a74e40c7-df96-4276-bcfe-7232f6e72698" providerId="ADAL" clId="{ADA7324F-1CF9-4C8D-B291-1F3BC3687E2A}" dt="2023-08-08T17:27:51.315" v="251" actId="478"/>
          <ac:graphicFrameMkLst>
            <pc:docMk/>
            <pc:sldMk cId="3853162728" sldId="326"/>
            <ac:graphicFrameMk id="3" creationId="{711D4E80-B15D-4759-B006-17A47DF514B2}"/>
          </ac:graphicFrameMkLst>
        </pc:graphicFrameChg>
        <pc:graphicFrameChg chg="add mod">
          <ac:chgData name="Lorren Pettit" userId="a74e40c7-df96-4276-bcfe-7232f6e72698" providerId="ADAL" clId="{ADA7324F-1CF9-4C8D-B291-1F3BC3687E2A}" dt="2023-08-08T17:28:12.503" v="256" actId="207"/>
          <ac:graphicFrameMkLst>
            <pc:docMk/>
            <pc:sldMk cId="3853162728" sldId="326"/>
            <ac:graphicFrameMk id="4" creationId="{3437C9EE-407B-4490-AE62-47F46C432D61}"/>
          </ac:graphicFrameMkLst>
        </pc:graphicFrameChg>
      </pc:sldChg>
      <pc:sldChg chg="addSp delSp modSp mod">
        <pc:chgData name="Lorren Pettit" userId="a74e40c7-df96-4276-bcfe-7232f6e72698" providerId="ADAL" clId="{ADA7324F-1CF9-4C8D-B291-1F3BC3687E2A}" dt="2023-08-08T18:43:11.190" v="396" actId="115"/>
        <pc:sldMkLst>
          <pc:docMk/>
          <pc:sldMk cId="909002921" sldId="327"/>
        </pc:sldMkLst>
        <pc:spChg chg="mod">
          <ac:chgData name="Lorren Pettit" userId="a74e40c7-df96-4276-bcfe-7232f6e72698" providerId="ADAL" clId="{ADA7324F-1CF9-4C8D-B291-1F3BC3687E2A}" dt="2023-08-08T18:43:11.190" v="396" actId="115"/>
          <ac:spMkLst>
            <pc:docMk/>
            <pc:sldMk cId="909002921" sldId="327"/>
            <ac:spMk id="2" creationId="{9123AEC6-66D1-0252-A97F-F3BB3793F10F}"/>
          </ac:spMkLst>
        </pc:spChg>
        <pc:graphicFrameChg chg="del">
          <ac:chgData name="Lorren Pettit" userId="a74e40c7-df96-4276-bcfe-7232f6e72698" providerId="ADAL" clId="{ADA7324F-1CF9-4C8D-B291-1F3BC3687E2A}" dt="2023-08-08T17:30:45.067" v="276" actId="478"/>
          <ac:graphicFrameMkLst>
            <pc:docMk/>
            <pc:sldMk cId="909002921" sldId="327"/>
            <ac:graphicFrameMk id="4" creationId="{13D8EE18-6344-4738-87B5-BC2DB4858A63}"/>
          </ac:graphicFrameMkLst>
        </pc:graphicFrameChg>
        <pc:graphicFrameChg chg="add mod">
          <ac:chgData name="Lorren Pettit" userId="a74e40c7-df96-4276-bcfe-7232f6e72698" providerId="ADAL" clId="{ADA7324F-1CF9-4C8D-B291-1F3BC3687E2A}" dt="2023-08-08T17:42:11.310" v="286"/>
          <ac:graphicFrameMkLst>
            <pc:docMk/>
            <pc:sldMk cId="909002921" sldId="327"/>
            <ac:graphicFrameMk id="5" creationId="{1E7F0EFC-16CA-4276-B7F2-B43D58CC224C}"/>
          </ac:graphicFrameMkLst>
        </pc:graphicFrameChg>
      </pc:sldChg>
      <pc:sldChg chg="addSp delSp modSp mod">
        <pc:chgData name="Lorren Pettit" userId="a74e40c7-df96-4276-bcfe-7232f6e72698" providerId="ADAL" clId="{ADA7324F-1CF9-4C8D-B291-1F3BC3687E2A}" dt="2023-08-08T18:42:54.902" v="394" actId="115"/>
        <pc:sldMkLst>
          <pc:docMk/>
          <pc:sldMk cId="2349319913" sldId="328"/>
        </pc:sldMkLst>
        <pc:spChg chg="mod">
          <ac:chgData name="Lorren Pettit" userId="a74e40c7-df96-4276-bcfe-7232f6e72698" providerId="ADAL" clId="{ADA7324F-1CF9-4C8D-B291-1F3BC3687E2A}" dt="2023-08-08T18:42:54.902" v="394" actId="115"/>
          <ac:spMkLst>
            <pc:docMk/>
            <pc:sldMk cId="2349319913" sldId="328"/>
            <ac:spMk id="2" creationId="{9123AEC6-66D1-0252-A97F-F3BB3793F10F}"/>
          </ac:spMkLst>
        </pc:spChg>
        <pc:spChg chg="del">
          <ac:chgData name="Lorren Pettit" userId="a74e40c7-df96-4276-bcfe-7232f6e72698" providerId="ADAL" clId="{ADA7324F-1CF9-4C8D-B291-1F3BC3687E2A}" dt="2023-08-08T17:43:46.501" v="299" actId="478"/>
          <ac:spMkLst>
            <pc:docMk/>
            <pc:sldMk cId="2349319913" sldId="328"/>
            <ac:spMk id="15" creationId="{BCB64834-37DA-9A59-F0AF-8FF6A39432B5}"/>
          </ac:spMkLst>
        </pc:spChg>
        <pc:spChg chg="del">
          <ac:chgData name="Lorren Pettit" userId="a74e40c7-df96-4276-bcfe-7232f6e72698" providerId="ADAL" clId="{ADA7324F-1CF9-4C8D-B291-1F3BC3687E2A}" dt="2023-08-08T17:43:46.501" v="299" actId="478"/>
          <ac:spMkLst>
            <pc:docMk/>
            <pc:sldMk cId="2349319913" sldId="328"/>
            <ac:spMk id="16" creationId="{7EF25ACC-1596-53F3-CEB6-0D8D79D3E5ED}"/>
          </ac:spMkLst>
        </pc:spChg>
        <pc:spChg chg="del">
          <ac:chgData name="Lorren Pettit" userId="a74e40c7-df96-4276-bcfe-7232f6e72698" providerId="ADAL" clId="{ADA7324F-1CF9-4C8D-B291-1F3BC3687E2A}" dt="2023-08-08T17:43:46.501" v="299" actId="478"/>
          <ac:spMkLst>
            <pc:docMk/>
            <pc:sldMk cId="2349319913" sldId="328"/>
            <ac:spMk id="17" creationId="{9EF45695-B68E-6C30-3E9C-7CE08A5AA70F}"/>
          </ac:spMkLst>
        </pc:spChg>
        <pc:grpChg chg="del">
          <ac:chgData name="Lorren Pettit" userId="a74e40c7-df96-4276-bcfe-7232f6e72698" providerId="ADAL" clId="{ADA7324F-1CF9-4C8D-B291-1F3BC3687E2A}" dt="2023-08-08T17:43:46.501" v="299" actId="478"/>
          <ac:grpSpMkLst>
            <pc:docMk/>
            <pc:sldMk cId="2349319913" sldId="328"/>
            <ac:grpSpMk id="13" creationId="{6B6636BF-7B6E-8ED9-0454-21C51DD6D606}"/>
          </ac:grpSpMkLst>
        </pc:grpChg>
        <pc:graphicFrameChg chg="del">
          <ac:chgData name="Lorren Pettit" userId="a74e40c7-df96-4276-bcfe-7232f6e72698" providerId="ADAL" clId="{ADA7324F-1CF9-4C8D-B291-1F3BC3687E2A}" dt="2023-08-08T17:43:46.501" v="299" actId="478"/>
          <ac:graphicFrameMkLst>
            <pc:docMk/>
            <pc:sldMk cId="2349319913" sldId="328"/>
            <ac:graphicFrameMk id="3" creationId="{D2CC4027-3BE9-4D60-8FCC-0C782350278F}"/>
          </ac:graphicFrameMkLst>
        </pc:graphicFrameChg>
        <pc:graphicFrameChg chg="del">
          <ac:chgData name="Lorren Pettit" userId="a74e40c7-df96-4276-bcfe-7232f6e72698" providerId="ADAL" clId="{ADA7324F-1CF9-4C8D-B291-1F3BC3687E2A}" dt="2023-08-08T17:43:46.501" v="299" actId="478"/>
          <ac:graphicFrameMkLst>
            <pc:docMk/>
            <pc:sldMk cId="2349319913" sldId="328"/>
            <ac:graphicFrameMk id="5" creationId="{03C07B2B-F48C-4EBF-9AEC-3FCA45735846}"/>
          </ac:graphicFrameMkLst>
        </pc:graphicFrameChg>
        <pc:graphicFrameChg chg="del">
          <ac:chgData name="Lorren Pettit" userId="a74e40c7-df96-4276-bcfe-7232f6e72698" providerId="ADAL" clId="{ADA7324F-1CF9-4C8D-B291-1F3BC3687E2A}" dt="2023-08-08T17:43:46.501" v="299" actId="478"/>
          <ac:graphicFrameMkLst>
            <pc:docMk/>
            <pc:sldMk cId="2349319913" sldId="328"/>
            <ac:graphicFrameMk id="6" creationId="{B1577FBD-F8A8-4670-921B-06D82A06207E}"/>
          </ac:graphicFrameMkLst>
        </pc:graphicFrameChg>
        <pc:graphicFrameChg chg="add mod">
          <ac:chgData name="Lorren Pettit" userId="a74e40c7-df96-4276-bcfe-7232f6e72698" providerId="ADAL" clId="{ADA7324F-1CF9-4C8D-B291-1F3BC3687E2A}" dt="2023-08-08T18:27:03.236" v="316"/>
          <ac:graphicFrameMkLst>
            <pc:docMk/>
            <pc:sldMk cId="2349319913" sldId="328"/>
            <ac:graphicFrameMk id="18" creationId="{2636203F-20BC-46C8-A656-F79363827FB9}"/>
          </ac:graphicFrameMkLst>
        </pc:graphicFrameChg>
      </pc:sldChg>
      <pc:sldChg chg="addSp delSp modSp mod">
        <pc:chgData name="Lorren Pettit" userId="a74e40c7-df96-4276-bcfe-7232f6e72698" providerId="ADAL" clId="{ADA7324F-1CF9-4C8D-B291-1F3BC3687E2A}" dt="2023-08-08T18:51:47.349" v="465"/>
        <pc:sldMkLst>
          <pc:docMk/>
          <pc:sldMk cId="374750246" sldId="329"/>
        </pc:sldMkLst>
        <pc:spChg chg="mod">
          <ac:chgData name="Lorren Pettit" userId="a74e40c7-df96-4276-bcfe-7232f6e72698" providerId="ADAL" clId="{ADA7324F-1CF9-4C8D-B291-1F3BC3687E2A}" dt="2023-08-08T18:51:47.349" v="465"/>
          <ac:spMkLst>
            <pc:docMk/>
            <pc:sldMk cId="374750246" sldId="329"/>
            <ac:spMk id="2" creationId="{9123AEC6-66D1-0252-A97F-F3BB3793F10F}"/>
          </ac:spMkLst>
        </pc:spChg>
        <pc:spChg chg="add mod">
          <ac:chgData name="Lorren Pettit" userId="a74e40c7-df96-4276-bcfe-7232f6e72698" providerId="ADAL" clId="{ADA7324F-1CF9-4C8D-B291-1F3BC3687E2A}" dt="2023-08-08T18:49:10.467" v="441" actId="14100"/>
          <ac:spMkLst>
            <pc:docMk/>
            <pc:sldMk cId="374750246" sldId="329"/>
            <ac:spMk id="7" creationId="{9EDE457A-7461-5EC3-C910-848214EA84A9}"/>
          </ac:spMkLst>
        </pc:spChg>
        <pc:spChg chg="add mod">
          <ac:chgData name="Lorren Pettit" userId="a74e40c7-df96-4276-bcfe-7232f6e72698" providerId="ADAL" clId="{ADA7324F-1CF9-4C8D-B291-1F3BC3687E2A}" dt="2023-08-08T18:50:33.855" v="454" actId="14100"/>
          <ac:spMkLst>
            <pc:docMk/>
            <pc:sldMk cId="374750246" sldId="329"/>
            <ac:spMk id="9" creationId="{98C9878D-3B53-0372-AF48-6DC48E352567}"/>
          </ac:spMkLst>
        </pc:spChg>
        <pc:graphicFrameChg chg="del">
          <ac:chgData name="Lorren Pettit" userId="a74e40c7-df96-4276-bcfe-7232f6e72698" providerId="ADAL" clId="{ADA7324F-1CF9-4C8D-B291-1F3BC3687E2A}" dt="2023-08-08T18:49:21.940" v="444" actId="478"/>
          <ac:graphicFrameMkLst>
            <pc:docMk/>
            <pc:sldMk cId="374750246" sldId="329"/>
            <ac:graphicFrameMk id="4" creationId="{865771EA-C96E-4FA1-A89F-A74324773111}"/>
          </ac:graphicFrameMkLst>
        </pc:graphicFrameChg>
        <pc:graphicFrameChg chg="add mod">
          <ac:chgData name="Lorren Pettit" userId="a74e40c7-df96-4276-bcfe-7232f6e72698" providerId="ADAL" clId="{ADA7324F-1CF9-4C8D-B291-1F3BC3687E2A}" dt="2023-08-08T18:50:53.368" v="459" actId="207"/>
          <ac:graphicFrameMkLst>
            <pc:docMk/>
            <pc:sldMk cId="374750246" sldId="329"/>
            <ac:graphicFrameMk id="10" creationId="{B0B1EDE3-E593-406A-BFAA-1A0F1AEFEBFB}"/>
          </ac:graphicFrameMkLst>
        </pc:graphicFrameChg>
        <pc:graphicFrameChg chg="add mod">
          <ac:chgData name="Lorren Pettit" userId="a74e40c7-df96-4276-bcfe-7232f6e72698" providerId="ADAL" clId="{ADA7324F-1CF9-4C8D-B291-1F3BC3687E2A}" dt="2023-08-08T18:50:50.601" v="458" actId="207"/>
          <ac:graphicFrameMkLst>
            <pc:docMk/>
            <pc:sldMk cId="374750246" sldId="329"/>
            <ac:graphicFrameMk id="11" creationId="{48AD2CA1-2C3F-427D-9E53-3BA5A3A79B6A}"/>
          </ac:graphicFrameMkLst>
        </pc:graphicFrameChg>
      </pc:sldChg>
      <pc:sldChg chg="addSp delSp modSp mod">
        <pc:chgData name="Lorren Pettit" userId="a74e40c7-df96-4276-bcfe-7232f6e72698" providerId="ADAL" clId="{ADA7324F-1CF9-4C8D-B291-1F3BC3687E2A}" dt="2023-08-08T18:53:34.922" v="479"/>
        <pc:sldMkLst>
          <pc:docMk/>
          <pc:sldMk cId="1339286670" sldId="330"/>
        </pc:sldMkLst>
        <pc:spChg chg="mod">
          <ac:chgData name="Lorren Pettit" userId="a74e40c7-df96-4276-bcfe-7232f6e72698" providerId="ADAL" clId="{ADA7324F-1CF9-4C8D-B291-1F3BC3687E2A}" dt="2023-08-08T18:51:59.537" v="469" actId="20577"/>
          <ac:spMkLst>
            <pc:docMk/>
            <pc:sldMk cId="1339286670" sldId="330"/>
            <ac:spMk id="2" creationId="{9123AEC6-66D1-0252-A97F-F3BB3793F10F}"/>
          </ac:spMkLst>
        </pc:spChg>
        <pc:spChg chg="del">
          <ac:chgData name="Lorren Pettit" userId="a74e40c7-df96-4276-bcfe-7232f6e72698" providerId="ADAL" clId="{ADA7324F-1CF9-4C8D-B291-1F3BC3687E2A}" dt="2023-08-08T18:52:03.955" v="470" actId="478"/>
          <ac:spMkLst>
            <pc:docMk/>
            <pc:sldMk cId="1339286670" sldId="330"/>
            <ac:spMk id="6" creationId="{17C05B46-0E0D-B2E4-37C4-36BB842680EB}"/>
          </ac:spMkLst>
        </pc:spChg>
        <pc:spChg chg="del">
          <ac:chgData name="Lorren Pettit" userId="a74e40c7-df96-4276-bcfe-7232f6e72698" providerId="ADAL" clId="{ADA7324F-1CF9-4C8D-B291-1F3BC3687E2A}" dt="2023-08-08T18:52:03.955" v="470" actId="478"/>
          <ac:spMkLst>
            <pc:docMk/>
            <pc:sldMk cId="1339286670" sldId="330"/>
            <ac:spMk id="9" creationId="{7637E4D3-F549-817E-66C7-3F8E595A4840}"/>
          </ac:spMkLst>
        </pc:spChg>
        <pc:graphicFrameChg chg="del">
          <ac:chgData name="Lorren Pettit" userId="a74e40c7-df96-4276-bcfe-7232f6e72698" providerId="ADAL" clId="{ADA7324F-1CF9-4C8D-B291-1F3BC3687E2A}" dt="2023-08-08T18:52:03.955" v="470" actId="478"/>
          <ac:graphicFrameMkLst>
            <pc:docMk/>
            <pc:sldMk cId="1339286670" sldId="330"/>
            <ac:graphicFrameMk id="3" creationId="{CF7C5E32-8701-8A3A-C780-D7A394659259}"/>
          </ac:graphicFrameMkLst>
        </pc:graphicFrameChg>
        <pc:graphicFrameChg chg="del">
          <ac:chgData name="Lorren Pettit" userId="a74e40c7-df96-4276-bcfe-7232f6e72698" providerId="ADAL" clId="{ADA7324F-1CF9-4C8D-B291-1F3BC3687E2A}" dt="2023-08-08T18:52:03.955" v="470" actId="478"/>
          <ac:graphicFrameMkLst>
            <pc:docMk/>
            <pc:sldMk cId="1339286670" sldId="330"/>
            <ac:graphicFrameMk id="7" creationId="{A779C372-FF4A-4B7D-9B48-EE75F358A615}"/>
          </ac:graphicFrameMkLst>
        </pc:graphicFrameChg>
        <pc:graphicFrameChg chg="add mod">
          <ac:chgData name="Lorren Pettit" userId="a74e40c7-df96-4276-bcfe-7232f6e72698" providerId="ADAL" clId="{ADA7324F-1CF9-4C8D-B291-1F3BC3687E2A}" dt="2023-08-08T18:53:34.922" v="479"/>
          <ac:graphicFrameMkLst>
            <pc:docMk/>
            <pc:sldMk cId="1339286670" sldId="330"/>
            <ac:graphicFrameMk id="10" creationId="{3864B280-6249-490E-9FFA-608424FF348E}"/>
          </ac:graphicFrameMkLst>
        </pc:graphicFrameChg>
      </pc:sldChg>
      <pc:sldChg chg="addSp delSp modSp mod">
        <pc:chgData name="Lorren Pettit" userId="a74e40c7-df96-4276-bcfe-7232f6e72698" providerId="ADAL" clId="{ADA7324F-1CF9-4C8D-B291-1F3BC3687E2A}" dt="2023-08-08T18:57:31.196" v="498" actId="207"/>
        <pc:sldMkLst>
          <pc:docMk/>
          <pc:sldMk cId="3581296585" sldId="331"/>
        </pc:sldMkLst>
        <pc:spChg chg="mod">
          <ac:chgData name="Lorren Pettit" userId="a74e40c7-df96-4276-bcfe-7232f6e72698" providerId="ADAL" clId="{ADA7324F-1CF9-4C8D-B291-1F3BC3687E2A}" dt="2023-08-08T18:56:53.693" v="492" actId="20577"/>
          <ac:spMkLst>
            <pc:docMk/>
            <pc:sldMk cId="3581296585" sldId="331"/>
            <ac:spMk id="2" creationId="{9123AEC6-66D1-0252-A97F-F3BB3793F10F}"/>
          </ac:spMkLst>
        </pc:spChg>
        <pc:spChg chg="del">
          <ac:chgData name="Lorren Pettit" userId="a74e40c7-df96-4276-bcfe-7232f6e72698" providerId="ADAL" clId="{ADA7324F-1CF9-4C8D-B291-1F3BC3687E2A}" dt="2023-08-08T18:56:59.629" v="493" actId="478"/>
          <ac:spMkLst>
            <pc:docMk/>
            <pc:sldMk cId="3581296585" sldId="331"/>
            <ac:spMk id="6" creationId="{17C05B46-0E0D-B2E4-37C4-36BB842680EB}"/>
          </ac:spMkLst>
        </pc:spChg>
        <pc:spChg chg="del">
          <ac:chgData name="Lorren Pettit" userId="a74e40c7-df96-4276-bcfe-7232f6e72698" providerId="ADAL" clId="{ADA7324F-1CF9-4C8D-B291-1F3BC3687E2A}" dt="2023-08-08T18:56:59.629" v="493" actId="478"/>
          <ac:spMkLst>
            <pc:docMk/>
            <pc:sldMk cId="3581296585" sldId="331"/>
            <ac:spMk id="9" creationId="{7637E4D3-F549-817E-66C7-3F8E595A4840}"/>
          </ac:spMkLst>
        </pc:spChg>
        <pc:graphicFrameChg chg="del">
          <ac:chgData name="Lorren Pettit" userId="a74e40c7-df96-4276-bcfe-7232f6e72698" providerId="ADAL" clId="{ADA7324F-1CF9-4C8D-B291-1F3BC3687E2A}" dt="2023-08-08T18:56:59.629" v="493" actId="478"/>
          <ac:graphicFrameMkLst>
            <pc:docMk/>
            <pc:sldMk cId="3581296585" sldId="331"/>
            <ac:graphicFrameMk id="4" creationId="{A29EEFD0-59A6-44EE-B388-77B2737C2BBA}"/>
          </ac:graphicFrameMkLst>
        </pc:graphicFrameChg>
        <pc:graphicFrameChg chg="del">
          <ac:chgData name="Lorren Pettit" userId="a74e40c7-df96-4276-bcfe-7232f6e72698" providerId="ADAL" clId="{ADA7324F-1CF9-4C8D-B291-1F3BC3687E2A}" dt="2023-08-08T18:56:59.629" v="493" actId="478"/>
          <ac:graphicFrameMkLst>
            <pc:docMk/>
            <pc:sldMk cId="3581296585" sldId="331"/>
            <ac:graphicFrameMk id="5" creationId="{93DD971F-3807-476B-8ED7-6EC1C3EC856C}"/>
          </ac:graphicFrameMkLst>
        </pc:graphicFrameChg>
        <pc:graphicFrameChg chg="add mod">
          <ac:chgData name="Lorren Pettit" userId="a74e40c7-df96-4276-bcfe-7232f6e72698" providerId="ADAL" clId="{ADA7324F-1CF9-4C8D-B291-1F3BC3687E2A}" dt="2023-08-08T18:57:31.196" v="498" actId="207"/>
          <ac:graphicFrameMkLst>
            <pc:docMk/>
            <pc:sldMk cId="3581296585" sldId="331"/>
            <ac:graphicFrameMk id="8" creationId="{EF4A6D56-7E1E-4547-8908-581FC5FF4D92}"/>
          </ac:graphicFrameMkLst>
        </pc:graphicFrameChg>
      </pc:sldChg>
      <pc:sldChg chg="del">
        <pc:chgData name="Lorren Pettit" userId="a74e40c7-df96-4276-bcfe-7232f6e72698" providerId="ADAL" clId="{ADA7324F-1CF9-4C8D-B291-1F3BC3687E2A}" dt="2023-08-08T18:58:04.120" v="499" actId="2696"/>
        <pc:sldMkLst>
          <pc:docMk/>
          <pc:sldMk cId="3250486012" sldId="332"/>
        </pc:sldMkLst>
      </pc:sldChg>
      <pc:sldChg chg="del">
        <pc:chgData name="Lorren Pettit" userId="a74e40c7-df96-4276-bcfe-7232f6e72698" providerId="ADAL" clId="{ADA7324F-1CF9-4C8D-B291-1F3BC3687E2A}" dt="2023-08-08T18:58:40.926" v="501" actId="2696"/>
        <pc:sldMkLst>
          <pc:docMk/>
          <pc:sldMk cId="4270858099" sldId="333"/>
        </pc:sldMkLst>
      </pc:sldChg>
      <pc:sldChg chg="del">
        <pc:chgData name="Lorren Pettit" userId="a74e40c7-df96-4276-bcfe-7232f6e72698" providerId="ADAL" clId="{ADA7324F-1CF9-4C8D-B291-1F3BC3687E2A}" dt="2023-08-08T18:58:36.426" v="500" actId="2696"/>
        <pc:sldMkLst>
          <pc:docMk/>
          <pc:sldMk cId="2467365990" sldId="334"/>
        </pc:sldMkLst>
      </pc:sldChg>
      <pc:sldChg chg="del">
        <pc:chgData name="Lorren Pettit" userId="a74e40c7-df96-4276-bcfe-7232f6e72698" providerId="ADAL" clId="{ADA7324F-1CF9-4C8D-B291-1F3BC3687E2A}" dt="2023-08-08T18:58:47.756" v="502" actId="47"/>
        <pc:sldMkLst>
          <pc:docMk/>
          <pc:sldMk cId="646447304" sldId="335"/>
        </pc:sldMkLst>
      </pc:sldChg>
      <pc:sldChg chg="del">
        <pc:chgData name="Lorren Pettit" userId="a74e40c7-df96-4276-bcfe-7232f6e72698" providerId="ADAL" clId="{ADA7324F-1CF9-4C8D-B291-1F3BC3687E2A}" dt="2023-08-08T18:58:47.756" v="502" actId="47"/>
        <pc:sldMkLst>
          <pc:docMk/>
          <pc:sldMk cId="2766830498" sldId="336"/>
        </pc:sldMkLst>
      </pc:sldChg>
      <pc:sldChg chg="del">
        <pc:chgData name="Lorren Pettit" userId="a74e40c7-df96-4276-bcfe-7232f6e72698" providerId="ADAL" clId="{ADA7324F-1CF9-4C8D-B291-1F3BC3687E2A}" dt="2023-08-08T18:58:47.756" v="502" actId="47"/>
        <pc:sldMkLst>
          <pc:docMk/>
          <pc:sldMk cId="4143736600" sldId="337"/>
        </pc:sldMkLst>
      </pc:sldChg>
      <pc:sldChg chg="addSp delSp modSp mod">
        <pc:chgData name="Lorren Pettit" userId="a74e40c7-df96-4276-bcfe-7232f6e72698" providerId="ADAL" clId="{ADA7324F-1CF9-4C8D-B291-1F3BC3687E2A}" dt="2023-08-08T16:49:28.185" v="220"/>
        <pc:sldMkLst>
          <pc:docMk/>
          <pc:sldMk cId="337035817" sldId="338"/>
        </pc:sldMkLst>
        <pc:graphicFrameChg chg="add mod">
          <ac:chgData name="Lorren Pettit" userId="a74e40c7-df96-4276-bcfe-7232f6e72698" providerId="ADAL" clId="{ADA7324F-1CF9-4C8D-B291-1F3BC3687E2A}" dt="2023-08-08T16:49:28.185" v="220"/>
          <ac:graphicFrameMkLst>
            <pc:docMk/>
            <pc:sldMk cId="337035817" sldId="338"/>
            <ac:graphicFrameMk id="3" creationId="{0303FBE2-10EE-4475-AF68-41CEB3151451}"/>
          </ac:graphicFrameMkLst>
        </pc:graphicFrameChg>
        <pc:graphicFrameChg chg="del">
          <ac:chgData name="Lorren Pettit" userId="a74e40c7-df96-4276-bcfe-7232f6e72698" providerId="ADAL" clId="{ADA7324F-1CF9-4C8D-B291-1F3BC3687E2A}" dt="2023-08-08T16:48:36.428" v="207" actId="478"/>
          <ac:graphicFrameMkLst>
            <pc:docMk/>
            <pc:sldMk cId="337035817" sldId="338"/>
            <ac:graphicFrameMk id="8" creationId="{FDFEFB0D-E5B4-4149-9A4F-F2E28707AA98}"/>
          </ac:graphicFrameMkLst>
        </pc:graphicFrameChg>
      </pc:sldChg>
      <pc:sldChg chg="addSp delSp modSp mod">
        <pc:chgData name="Lorren Pettit" userId="a74e40c7-df96-4276-bcfe-7232f6e72698" providerId="ADAL" clId="{ADA7324F-1CF9-4C8D-B291-1F3BC3687E2A}" dt="2023-08-08T16:51:36.091" v="245"/>
        <pc:sldMkLst>
          <pc:docMk/>
          <pc:sldMk cId="1590465629" sldId="339"/>
        </pc:sldMkLst>
        <pc:graphicFrameChg chg="add mod">
          <ac:chgData name="Lorren Pettit" userId="a74e40c7-df96-4276-bcfe-7232f6e72698" providerId="ADAL" clId="{ADA7324F-1CF9-4C8D-B291-1F3BC3687E2A}" dt="2023-08-08T16:51:36.091" v="245"/>
          <ac:graphicFrameMkLst>
            <pc:docMk/>
            <pc:sldMk cId="1590465629" sldId="339"/>
            <ac:graphicFrameMk id="3" creationId="{E2C10E25-4A1B-4588-93CF-D54D2822D876}"/>
          </ac:graphicFrameMkLst>
        </pc:graphicFrameChg>
        <pc:graphicFrameChg chg="del">
          <ac:chgData name="Lorren Pettit" userId="a74e40c7-df96-4276-bcfe-7232f6e72698" providerId="ADAL" clId="{ADA7324F-1CF9-4C8D-B291-1F3BC3687E2A}" dt="2023-08-08T16:51:01.337" v="232" actId="478"/>
          <ac:graphicFrameMkLst>
            <pc:docMk/>
            <pc:sldMk cId="1590465629" sldId="339"/>
            <ac:graphicFrameMk id="23" creationId="{C887B4A8-96A7-4987-A361-148D1A7F6BDA}"/>
          </ac:graphicFrameMkLst>
        </pc:graphicFrameChg>
      </pc:sldChg>
      <pc:sldChg chg="addSp delSp modSp mod">
        <pc:chgData name="Lorren Pettit" userId="a74e40c7-df96-4276-bcfe-7232f6e72698" providerId="ADAL" clId="{ADA7324F-1CF9-4C8D-B291-1F3BC3687E2A}" dt="2023-08-08T17:29:34.584" v="271"/>
        <pc:sldMkLst>
          <pc:docMk/>
          <pc:sldMk cId="881724894" sldId="340"/>
        </pc:sldMkLst>
        <pc:graphicFrameChg chg="add mod">
          <ac:chgData name="Lorren Pettit" userId="a74e40c7-df96-4276-bcfe-7232f6e72698" providerId="ADAL" clId="{ADA7324F-1CF9-4C8D-B291-1F3BC3687E2A}" dt="2023-08-08T17:29:34.584" v="271"/>
          <ac:graphicFrameMkLst>
            <pc:docMk/>
            <pc:sldMk cId="881724894" sldId="340"/>
            <ac:graphicFrameMk id="3" creationId="{07934F3B-35FB-9E4F-7BC5-30872A765BD4}"/>
          </ac:graphicFrameMkLst>
        </pc:graphicFrameChg>
        <pc:graphicFrameChg chg="del">
          <ac:chgData name="Lorren Pettit" userId="a74e40c7-df96-4276-bcfe-7232f6e72698" providerId="ADAL" clId="{ADA7324F-1CF9-4C8D-B291-1F3BC3687E2A}" dt="2023-08-08T17:28:58.979" v="257" actId="478"/>
          <ac:graphicFrameMkLst>
            <pc:docMk/>
            <pc:sldMk cId="881724894" sldId="340"/>
            <ac:graphicFrameMk id="4" creationId="{3437C9EE-407B-4490-AE62-47F46C432D61}"/>
          </ac:graphicFrameMkLst>
        </pc:graphicFrameChg>
      </pc:sldChg>
      <pc:sldChg chg="addSp delSp modSp mod">
        <pc:chgData name="Lorren Pettit" userId="a74e40c7-df96-4276-bcfe-7232f6e72698" providerId="ADAL" clId="{ADA7324F-1CF9-4C8D-B291-1F3BC3687E2A}" dt="2023-08-22T22:16:52.132" v="549"/>
        <pc:sldMkLst>
          <pc:docMk/>
          <pc:sldMk cId="1758639177" sldId="341"/>
        </pc:sldMkLst>
        <pc:spChg chg="mod">
          <ac:chgData name="Lorren Pettit" userId="a74e40c7-df96-4276-bcfe-7232f6e72698" providerId="ADAL" clId="{ADA7324F-1CF9-4C8D-B291-1F3BC3687E2A}" dt="2023-08-08T18:43:05.033" v="395" actId="115"/>
          <ac:spMkLst>
            <pc:docMk/>
            <pc:sldMk cId="1758639177" sldId="341"/>
            <ac:spMk id="2" creationId="{9123AEC6-66D1-0252-A97F-F3BB3793F10F}"/>
          </ac:spMkLst>
        </pc:spChg>
        <pc:spChg chg="add mod">
          <ac:chgData name="Lorren Pettit" userId="a74e40c7-df96-4276-bcfe-7232f6e72698" providerId="ADAL" clId="{ADA7324F-1CF9-4C8D-B291-1F3BC3687E2A}" dt="2023-08-08T17:43:28.588" v="298" actId="20577"/>
          <ac:spMkLst>
            <pc:docMk/>
            <pc:sldMk cId="1758639177" sldId="341"/>
            <ac:spMk id="3" creationId="{EA753582-2B61-2C49-9EC6-7F43B6233BC1}"/>
          </ac:spMkLst>
        </pc:spChg>
        <pc:graphicFrameChg chg="add mod">
          <ac:chgData name="Lorren Pettit" userId="a74e40c7-df96-4276-bcfe-7232f6e72698" providerId="ADAL" clId="{ADA7324F-1CF9-4C8D-B291-1F3BC3687E2A}" dt="2023-08-22T22:16:52.132" v="549"/>
          <ac:graphicFrameMkLst>
            <pc:docMk/>
            <pc:sldMk cId="1758639177" sldId="341"/>
            <ac:graphicFrameMk id="4" creationId="{F18D750D-387D-4AE7-829D-0C598C4DA909}"/>
          </ac:graphicFrameMkLst>
        </pc:graphicFrameChg>
        <pc:graphicFrameChg chg="del">
          <ac:chgData name="Lorren Pettit" userId="a74e40c7-df96-4276-bcfe-7232f6e72698" providerId="ADAL" clId="{ADA7324F-1CF9-4C8D-B291-1F3BC3687E2A}" dt="2023-08-08T17:43:06.909" v="287" actId="478"/>
          <ac:graphicFrameMkLst>
            <pc:docMk/>
            <pc:sldMk cId="1758639177" sldId="341"/>
            <ac:graphicFrameMk id="5" creationId="{1E7F0EFC-16CA-4276-B7F2-B43D58CC224C}"/>
          </ac:graphicFrameMkLst>
        </pc:graphicFrameChg>
      </pc:sldChg>
      <pc:sldChg chg="addSp delSp modSp mod">
        <pc:chgData name="Lorren Pettit" userId="a74e40c7-df96-4276-bcfe-7232f6e72698" providerId="ADAL" clId="{ADA7324F-1CF9-4C8D-B291-1F3BC3687E2A}" dt="2023-08-08T18:42:46.481" v="393" actId="115"/>
        <pc:sldMkLst>
          <pc:docMk/>
          <pc:sldMk cId="465710979" sldId="342"/>
        </pc:sldMkLst>
        <pc:spChg chg="mod">
          <ac:chgData name="Lorren Pettit" userId="a74e40c7-df96-4276-bcfe-7232f6e72698" providerId="ADAL" clId="{ADA7324F-1CF9-4C8D-B291-1F3BC3687E2A}" dt="2023-08-08T18:42:46.481" v="393" actId="115"/>
          <ac:spMkLst>
            <pc:docMk/>
            <pc:sldMk cId="465710979" sldId="342"/>
            <ac:spMk id="2" creationId="{9123AEC6-66D1-0252-A97F-F3BB3793F10F}"/>
          </ac:spMkLst>
        </pc:spChg>
        <pc:spChg chg="add mod">
          <ac:chgData name="Lorren Pettit" userId="a74e40c7-df96-4276-bcfe-7232f6e72698" providerId="ADAL" clId="{ADA7324F-1CF9-4C8D-B291-1F3BC3687E2A}" dt="2023-08-08T18:29:00.228" v="326" actId="114"/>
          <ac:spMkLst>
            <pc:docMk/>
            <pc:sldMk cId="465710979" sldId="342"/>
            <ac:spMk id="5" creationId="{E7E63DB8-8C2C-88AD-AB5E-A2C824B18DFF}"/>
          </ac:spMkLst>
        </pc:spChg>
        <pc:graphicFrameChg chg="add mod">
          <ac:chgData name="Lorren Pettit" userId="a74e40c7-df96-4276-bcfe-7232f6e72698" providerId="ADAL" clId="{ADA7324F-1CF9-4C8D-B291-1F3BC3687E2A}" dt="2023-08-08T18:28:40.856" v="322" actId="207"/>
          <ac:graphicFrameMkLst>
            <pc:docMk/>
            <pc:sldMk cId="465710979" sldId="342"/>
            <ac:graphicFrameMk id="3" creationId="{A3D0B0FF-967C-49CB-8034-33E6EBF223FA}"/>
          </ac:graphicFrameMkLst>
        </pc:graphicFrameChg>
        <pc:graphicFrameChg chg="del">
          <ac:chgData name="Lorren Pettit" userId="a74e40c7-df96-4276-bcfe-7232f6e72698" providerId="ADAL" clId="{ADA7324F-1CF9-4C8D-B291-1F3BC3687E2A}" dt="2023-08-08T18:28:17.855" v="317" actId="478"/>
          <ac:graphicFrameMkLst>
            <pc:docMk/>
            <pc:sldMk cId="465710979" sldId="342"/>
            <ac:graphicFrameMk id="18" creationId="{2636203F-20BC-46C8-A656-F79363827FB9}"/>
          </ac:graphicFrameMkLst>
        </pc:graphicFrameChg>
      </pc:sldChg>
      <pc:sldChg chg="addSp delSp modSp mod">
        <pc:chgData name="Lorren Pettit" userId="a74e40c7-df96-4276-bcfe-7232f6e72698" providerId="ADAL" clId="{ADA7324F-1CF9-4C8D-B291-1F3BC3687E2A}" dt="2023-08-08T18:42:40.750" v="392" actId="115"/>
        <pc:sldMkLst>
          <pc:docMk/>
          <pc:sldMk cId="833980339" sldId="343"/>
        </pc:sldMkLst>
        <pc:spChg chg="mod">
          <ac:chgData name="Lorren Pettit" userId="a74e40c7-df96-4276-bcfe-7232f6e72698" providerId="ADAL" clId="{ADA7324F-1CF9-4C8D-B291-1F3BC3687E2A}" dt="2023-08-08T18:42:40.750" v="392" actId="115"/>
          <ac:spMkLst>
            <pc:docMk/>
            <pc:sldMk cId="833980339" sldId="343"/>
            <ac:spMk id="2" creationId="{9123AEC6-66D1-0252-A97F-F3BB3793F10F}"/>
          </ac:spMkLst>
        </pc:spChg>
        <pc:graphicFrameChg chg="add mod">
          <ac:chgData name="Lorren Pettit" userId="a74e40c7-df96-4276-bcfe-7232f6e72698" providerId="ADAL" clId="{ADA7324F-1CF9-4C8D-B291-1F3BC3687E2A}" dt="2023-08-08T18:35:57.401" v="342"/>
          <ac:graphicFrameMkLst>
            <pc:docMk/>
            <pc:sldMk cId="833980339" sldId="343"/>
            <ac:graphicFrameMk id="3" creationId="{883949CF-1307-4833-9F31-F7224579C5B8}"/>
          </ac:graphicFrameMkLst>
        </pc:graphicFrameChg>
        <pc:graphicFrameChg chg="del">
          <ac:chgData name="Lorren Pettit" userId="a74e40c7-df96-4276-bcfe-7232f6e72698" providerId="ADAL" clId="{ADA7324F-1CF9-4C8D-B291-1F3BC3687E2A}" dt="2023-08-08T18:29:40.686" v="327" actId="478"/>
          <ac:graphicFrameMkLst>
            <pc:docMk/>
            <pc:sldMk cId="833980339" sldId="343"/>
            <ac:graphicFrameMk id="18" creationId="{2636203F-20BC-46C8-A656-F79363827FB9}"/>
          </ac:graphicFrameMkLst>
        </pc:graphicFrameChg>
      </pc:sldChg>
      <pc:sldChg chg="addSp delSp modSp mod">
        <pc:chgData name="Lorren Pettit" userId="a74e40c7-df96-4276-bcfe-7232f6e72698" providerId="ADAL" clId="{ADA7324F-1CF9-4C8D-B291-1F3BC3687E2A}" dt="2023-08-08T18:42:34.567" v="391" actId="115"/>
        <pc:sldMkLst>
          <pc:docMk/>
          <pc:sldMk cId="1863853334" sldId="344"/>
        </pc:sldMkLst>
        <pc:spChg chg="mod">
          <ac:chgData name="Lorren Pettit" userId="a74e40c7-df96-4276-bcfe-7232f6e72698" providerId="ADAL" clId="{ADA7324F-1CF9-4C8D-B291-1F3BC3687E2A}" dt="2023-08-08T18:42:34.567" v="391" actId="115"/>
          <ac:spMkLst>
            <pc:docMk/>
            <pc:sldMk cId="1863853334" sldId="344"/>
            <ac:spMk id="2" creationId="{9123AEC6-66D1-0252-A97F-F3BB3793F10F}"/>
          </ac:spMkLst>
        </pc:spChg>
        <pc:spChg chg="add mod">
          <ac:chgData name="Lorren Pettit" userId="a74e40c7-df96-4276-bcfe-7232f6e72698" providerId="ADAL" clId="{ADA7324F-1CF9-4C8D-B291-1F3BC3687E2A}" dt="2023-08-08T18:37:02.506" v="353" actId="1076"/>
          <ac:spMkLst>
            <pc:docMk/>
            <pc:sldMk cId="1863853334" sldId="344"/>
            <ac:spMk id="6" creationId="{ED2AA595-A390-11CF-B5F1-37BF5ACC13F6}"/>
          </ac:spMkLst>
        </pc:spChg>
        <pc:graphicFrameChg chg="del">
          <ac:chgData name="Lorren Pettit" userId="a74e40c7-df96-4276-bcfe-7232f6e72698" providerId="ADAL" clId="{ADA7324F-1CF9-4C8D-B291-1F3BC3687E2A}" dt="2023-08-08T18:36:08.300" v="343" actId="478"/>
          <ac:graphicFrameMkLst>
            <pc:docMk/>
            <pc:sldMk cId="1863853334" sldId="344"/>
            <ac:graphicFrameMk id="3" creationId="{883949CF-1307-4833-9F31-F7224579C5B8}"/>
          </ac:graphicFrameMkLst>
        </pc:graphicFrameChg>
        <pc:graphicFrameChg chg="add mod">
          <ac:chgData name="Lorren Pettit" userId="a74e40c7-df96-4276-bcfe-7232f6e72698" providerId="ADAL" clId="{ADA7324F-1CF9-4C8D-B291-1F3BC3687E2A}" dt="2023-08-08T18:36:59.081" v="352" actId="207"/>
          <ac:graphicFrameMkLst>
            <pc:docMk/>
            <pc:sldMk cId="1863853334" sldId="344"/>
            <ac:graphicFrameMk id="4" creationId="{7B1B517F-4D5F-4898-90A9-1AF174B55175}"/>
          </ac:graphicFrameMkLst>
        </pc:graphicFrameChg>
      </pc:sldChg>
      <pc:sldChg chg="addSp delSp modSp mod">
        <pc:chgData name="Lorren Pettit" userId="a74e40c7-df96-4276-bcfe-7232f6e72698" providerId="ADAL" clId="{ADA7324F-1CF9-4C8D-B291-1F3BC3687E2A}" dt="2023-08-10T00:12:01.094" v="539" actId="255"/>
        <pc:sldMkLst>
          <pc:docMk/>
          <pc:sldMk cId="2851972222" sldId="345"/>
        </pc:sldMkLst>
        <pc:spChg chg="mod">
          <ac:chgData name="Lorren Pettit" userId="a74e40c7-df96-4276-bcfe-7232f6e72698" providerId="ADAL" clId="{ADA7324F-1CF9-4C8D-B291-1F3BC3687E2A}" dt="2023-08-08T18:42:23.221" v="390" actId="115"/>
          <ac:spMkLst>
            <pc:docMk/>
            <pc:sldMk cId="2851972222" sldId="345"/>
            <ac:spMk id="2" creationId="{9123AEC6-66D1-0252-A97F-F3BB3793F10F}"/>
          </ac:spMkLst>
        </pc:spChg>
        <pc:spChg chg="del">
          <ac:chgData name="Lorren Pettit" userId="a74e40c7-df96-4276-bcfe-7232f6e72698" providerId="ADAL" clId="{ADA7324F-1CF9-4C8D-B291-1F3BC3687E2A}" dt="2023-08-08T18:37:33.800" v="355" actId="478"/>
          <ac:spMkLst>
            <pc:docMk/>
            <pc:sldMk cId="2851972222" sldId="345"/>
            <ac:spMk id="6" creationId="{ED2AA595-A390-11CF-B5F1-37BF5ACC13F6}"/>
          </ac:spMkLst>
        </pc:spChg>
        <pc:graphicFrameChg chg="add del mod">
          <ac:chgData name="Lorren Pettit" userId="a74e40c7-df96-4276-bcfe-7232f6e72698" providerId="ADAL" clId="{ADA7324F-1CF9-4C8D-B291-1F3BC3687E2A}" dt="2023-08-10T00:10:43.606" v="529" actId="478"/>
          <ac:graphicFrameMkLst>
            <pc:docMk/>
            <pc:sldMk cId="2851972222" sldId="345"/>
            <ac:graphicFrameMk id="3" creationId="{B5B9111E-6CA8-4C74-9FB1-58B635D5EC9E}"/>
          </ac:graphicFrameMkLst>
        </pc:graphicFrameChg>
        <pc:graphicFrameChg chg="del">
          <ac:chgData name="Lorren Pettit" userId="a74e40c7-df96-4276-bcfe-7232f6e72698" providerId="ADAL" clId="{ADA7324F-1CF9-4C8D-B291-1F3BC3687E2A}" dt="2023-08-08T18:37:31.855" v="354" actId="478"/>
          <ac:graphicFrameMkLst>
            <pc:docMk/>
            <pc:sldMk cId="2851972222" sldId="345"/>
            <ac:graphicFrameMk id="4" creationId="{7B1B517F-4D5F-4898-90A9-1AF174B55175}"/>
          </ac:graphicFrameMkLst>
        </pc:graphicFrameChg>
        <pc:graphicFrameChg chg="add mod">
          <ac:chgData name="Lorren Pettit" userId="a74e40c7-df96-4276-bcfe-7232f6e72698" providerId="ADAL" clId="{ADA7324F-1CF9-4C8D-B291-1F3BC3687E2A}" dt="2023-08-10T00:12:01.094" v="539" actId="255"/>
          <ac:graphicFrameMkLst>
            <pc:docMk/>
            <pc:sldMk cId="2851972222" sldId="345"/>
            <ac:graphicFrameMk id="4" creationId="{B5B9111E-6CA8-4C74-9FB1-58B635D5EC9E}"/>
          </ac:graphicFrameMkLst>
        </pc:graphicFrameChg>
      </pc:sldChg>
      <pc:sldChg chg="addSp delSp modSp mod">
        <pc:chgData name="Lorren Pettit" userId="a74e40c7-df96-4276-bcfe-7232f6e72698" providerId="ADAL" clId="{ADA7324F-1CF9-4C8D-B291-1F3BC3687E2A}" dt="2023-08-08T18:42:15.473" v="389" actId="115"/>
        <pc:sldMkLst>
          <pc:docMk/>
          <pc:sldMk cId="3207153851" sldId="346"/>
        </pc:sldMkLst>
        <pc:spChg chg="mod">
          <ac:chgData name="Lorren Pettit" userId="a74e40c7-df96-4276-bcfe-7232f6e72698" providerId="ADAL" clId="{ADA7324F-1CF9-4C8D-B291-1F3BC3687E2A}" dt="2023-08-08T18:42:15.473" v="389" actId="115"/>
          <ac:spMkLst>
            <pc:docMk/>
            <pc:sldMk cId="3207153851" sldId="346"/>
            <ac:spMk id="2" creationId="{9123AEC6-66D1-0252-A97F-F3BB3793F10F}"/>
          </ac:spMkLst>
        </pc:spChg>
        <pc:spChg chg="add mod">
          <ac:chgData name="Lorren Pettit" userId="a74e40c7-df96-4276-bcfe-7232f6e72698" providerId="ADAL" clId="{ADA7324F-1CF9-4C8D-B291-1F3BC3687E2A}" dt="2023-08-08T18:41:48.225" v="387" actId="114"/>
          <ac:spMkLst>
            <pc:docMk/>
            <pc:sldMk cId="3207153851" sldId="346"/>
            <ac:spMk id="6" creationId="{4364EBCF-03D2-F105-962E-E15A691B0649}"/>
          </ac:spMkLst>
        </pc:spChg>
        <pc:graphicFrameChg chg="del">
          <ac:chgData name="Lorren Pettit" userId="a74e40c7-df96-4276-bcfe-7232f6e72698" providerId="ADAL" clId="{ADA7324F-1CF9-4C8D-B291-1F3BC3687E2A}" dt="2023-08-08T18:41:06.834" v="378" actId="21"/>
          <ac:graphicFrameMkLst>
            <pc:docMk/>
            <pc:sldMk cId="3207153851" sldId="346"/>
            <ac:graphicFrameMk id="3" creationId="{B5B9111E-6CA8-4C74-9FB1-58B635D5EC9E}"/>
          </ac:graphicFrameMkLst>
        </pc:graphicFrameChg>
        <pc:graphicFrameChg chg="add mod">
          <ac:chgData name="Lorren Pettit" userId="a74e40c7-df96-4276-bcfe-7232f6e72698" providerId="ADAL" clId="{ADA7324F-1CF9-4C8D-B291-1F3BC3687E2A}" dt="2023-08-08T18:41:51.111" v="388" actId="207"/>
          <ac:graphicFrameMkLst>
            <pc:docMk/>
            <pc:sldMk cId="3207153851" sldId="346"/>
            <ac:graphicFrameMk id="4" creationId="{F0E878BE-656F-48A2-A20E-8FCE5B579970}"/>
          </ac:graphicFrameMkLst>
        </pc:graphicFrameChg>
      </pc:sldChg>
      <pc:sldChg chg="addSp delSp modSp mod">
        <pc:chgData name="Lorren Pettit" userId="a74e40c7-df96-4276-bcfe-7232f6e72698" providerId="ADAL" clId="{ADA7324F-1CF9-4C8D-B291-1F3BC3687E2A}" dt="2023-08-08T18:47:04.809" v="431" actId="207"/>
        <pc:sldMkLst>
          <pc:docMk/>
          <pc:sldMk cId="2441454634" sldId="347"/>
        </pc:sldMkLst>
        <pc:spChg chg="mod">
          <ac:chgData name="Lorren Pettit" userId="a74e40c7-df96-4276-bcfe-7232f6e72698" providerId="ADAL" clId="{ADA7324F-1CF9-4C8D-B291-1F3BC3687E2A}" dt="2023-08-08T18:44:21.457" v="403" actId="20577"/>
          <ac:spMkLst>
            <pc:docMk/>
            <pc:sldMk cId="2441454634" sldId="347"/>
            <ac:spMk id="2" creationId="{9123AEC6-66D1-0252-A97F-F3BB3793F10F}"/>
          </ac:spMkLst>
        </pc:spChg>
        <pc:spChg chg="add mod">
          <ac:chgData name="Lorren Pettit" userId="a74e40c7-df96-4276-bcfe-7232f6e72698" providerId="ADAL" clId="{ADA7324F-1CF9-4C8D-B291-1F3BC3687E2A}" dt="2023-08-08T18:47:02.058" v="430" actId="114"/>
          <ac:spMkLst>
            <pc:docMk/>
            <pc:sldMk cId="2441454634" sldId="347"/>
            <ac:spMk id="7" creationId="{92DA13BA-2CF1-A71A-B089-E20F07C9E876}"/>
          </ac:spMkLst>
        </pc:spChg>
        <pc:graphicFrameChg chg="del">
          <ac:chgData name="Lorren Pettit" userId="a74e40c7-df96-4276-bcfe-7232f6e72698" providerId="ADAL" clId="{ADA7324F-1CF9-4C8D-B291-1F3BC3687E2A}" dt="2023-08-08T18:43:48.805" v="397" actId="478"/>
          <ac:graphicFrameMkLst>
            <pc:docMk/>
            <pc:sldMk cId="2441454634" sldId="347"/>
            <ac:graphicFrameMk id="3" creationId="{883949CF-1307-4833-9F31-F7224579C5B8}"/>
          </ac:graphicFrameMkLst>
        </pc:graphicFrameChg>
        <pc:graphicFrameChg chg="add del mod">
          <ac:chgData name="Lorren Pettit" userId="a74e40c7-df96-4276-bcfe-7232f6e72698" providerId="ADAL" clId="{ADA7324F-1CF9-4C8D-B291-1F3BC3687E2A}" dt="2023-08-08T18:46:03.636" v="422" actId="478"/>
          <ac:graphicFrameMkLst>
            <pc:docMk/>
            <pc:sldMk cId="2441454634" sldId="347"/>
            <ac:graphicFrameMk id="4" creationId="{8BE1B298-5622-46C1-A5C5-28602FF503E9}"/>
          </ac:graphicFrameMkLst>
        </pc:graphicFrameChg>
        <pc:graphicFrameChg chg="add mod">
          <ac:chgData name="Lorren Pettit" userId="a74e40c7-df96-4276-bcfe-7232f6e72698" providerId="ADAL" clId="{ADA7324F-1CF9-4C8D-B291-1F3BC3687E2A}" dt="2023-08-08T18:47:04.809" v="431" actId="207"/>
          <ac:graphicFrameMkLst>
            <pc:docMk/>
            <pc:sldMk cId="2441454634" sldId="347"/>
            <ac:graphicFrameMk id="5" creationId="{264A66EF-F042-4074-8CFC-0CFA6D18D6F7}"/>
          </ac:graphicFrameMkLst>
        </pc:graphicFrameChg>
      </pc:sldChg>
      <pc:sldChg chg="addSp delSp modSp mod ord">
        <pc:chgData name="Lorren Pettit" userId="a74e40c7-df96-4276-bcfe-7232f6e72698" providerId="ADAL" clId="{ADA7324F-1CF9-4C8D-B291-1F3BC3687E2A}" dt="2023-08-08T18:46:00.325" v="421"/>
        <pc:sldMkLst>
          <pc:docMk/>
          <pc:sldMk cId="3321635300" sldId="348"/>
        </pc:sldMkLst>
        <pc:graphicFrameChg chg="add mod">
          <ac:chgData name="Lorren Pettit" userId="a74e40c7-df96-4276-bcfe-7232f6e72698" providerId="ADAL" clId="{ADA7324F-1CF9-4C8D-B291-1F3BC3687E2A}" dt="2023-08-08T18:45:56.912" v="419"/>
          <ac:graphicFrameMkLst>
            <pc:docMk/>
            <pc:sldMk cId="3321635300" sldId="348"/>
            <ac:graphicFrameMk id="3" creationId="{45615166-6F11-496D-9B63-3A8FD2C50D96}"/>
          </ac:graphicFrameMkLst>
        </pc:graphicFrameChg>
        <pc:graphicFrameChg chg="del">
          <ac:chgData name="Lorren Pettit" userId="a74e40c7-df96-4276-bcfe-7232f6e72698" providerId="ADAL" clId="{ADA7324F-1CF9-4C8D-B291-1F3BC3687E2A}" dt="2023-08-08T18:45:23.711" v="410" actId="478"/>
          <ac:graphicFrameMkLst>
            <pc:docMk/>
            <pc:sldMk cId="3321635300" sldId="348"/>
            <ac:graphicFrameMk id="4" creationId="{8BE1B298-5622-46C1-A5C5-28602FF503E9}"/>
          </ac:graphicFrameMkLst>
        </pc:graphicFrameChg>
      </pc:sldChg>
      <pc:sldChg chg="addSp delSp modSp mod">
        <pc:chgData name="Lorren Pettit" userId="a74e40c7-df96-4276-bcfe-7232f6e72698" providerId="ADAL" clId="{ADA7324F-1CF9-4C8D-B291-1F3BC3687E2A}" dt="2023-08-08T18:55:39.062" v="488" actId="207"/>
        <pc:sldMkLst>
          <pc:docMk/>
          <pc:sldMk cId="2533188087" sldId="349"/>
        </pc:sldMkLst>
        <pc:spChg chg="add mod">
          <ac:chgData name="Lorren Pettit" userId="a74e40c7-df96-4276-bcfe-7232f6e72698" providerId="ADAL" clId="{ADA7324F-1CF9-4C8D-B291-1F3BC3687E2A}" dt="2023-08-08T18:55:17.409" v="483" actId="114"/>
          <ac:spMkLst>
            <pc:docMk/>
            <pc:sldMk cId="2533188087" sldId="349"/>
            <ac:spMk id="4" creationId="{7D8531EE-9D35-2F7A-1E47-8B48F5F95D43}"/>
          </ac:spMkLst>
        </pc:spChg>
        <pc:graphicFrameChg chg="add mod">
          <ac:chgData name="Lorren Pettit" userId="a74e40c7-df96-4276-bcfe-7232f6e72698" providerId="ADAL" clId="{ADA7324F-1CF9-4C8D-B291-1F3BC3687E2A}" dt="2023-08-08T18:55:39.062" v="488" actId="207"/>
          <ac:graphicFrameMkLst>
            <pc:docMk/>
            <pc:sldMk cId="2533188087" sldId="349"/>
            <ac:graphicFrameMk id="5" creationId="{B9CE8D82-7F96-0AA3-A21A-DAED617F38EA}"/>
          </ac:graphicFrameMkLst>
        </pc:graphicFrameChg>
        <pc:graphicFrameChg chg="del">
          <ac:chgData name="Lorren Pettit" userId="a74e40c7-df96-4276-bcfe-7232f6e72698" providerId="ADAL" clId="{ADA7324F-1CF9-4C8D-B291-1F3BC3687E2A}" dt="2023-08-08T18:55:03.698" v="480" actId="478"/>
          <ac:graphicFrameMkLst>
            <pc:docMk/>
            <pc:sldMk cId="2533188087" sldId="349"/>
            <ac:graphicFrameMk id="10" creationId="{3864B280-6249-490E-9FFA-608424FF348E}"/>
          </ac:graphicFrameMkLst>
        </pc:graphicFrameChg>
      </pc:sldChg>
      <pc:sldChg chg="addSp delSp modSp mod">
        <pc:chgData name="Lorren Pettit" userId="a74e40c7-df96-4276-bcfe-7232f6e72698" providerId="ADAL" clId="{ADA7324F-1CF9-4C8D-B291-1F3BC3687E2A}" dt="2023-08-08T19:03:21.354" v="525" actId="207"/>
        <pc:sldMkLst>
          <pc:docMk/>
          <pc:sldMk cId="532256397" sldId="350"/>
        </pc:sldMkLst>
        <pc:spChg chg="add mod">
          <ac:chgData name="Lorren Pettit" userId="a74e40c7-df96-4276-bcfe-7232f6e72698" providerId="ADAL" clId="{ADA7324F-1CF9-4C8D-B291-1F3BC3687E2A}" dt="2023-08-08T19:03:19.224" v="524" actId="114"/>
          <ac:spMkLst>
            <pc:docMk/>
            <pc:sldMk cId="532256397" sldId="350"/>
            <ac:spMk id="5" creationId="{DF2C1F39-EE5D-94B4-4691-BEE7FC196BC8}"/>
          </ac:spMkLst>
        </pc:spChg>
        <pc:graphicFrameChg chg="add mod">
          <ac:chgData name="Lorren Pettit" userId="a74e40c7-df96-4276-bcfe-7232f6e72698" providerId="ADAL" clId="{ADA7324F-1CF9-4C8D-B291-1F3BC3687E2A}" dt="2023-08-08T19:03:21.354" v="525" actId="207"/>
          <ac:graphicFrameMkLst>
            <pc:docMk/>
            <pc:sldMk cId="532256397" sldId="350"/>
            <ac:graphicFrameMk id="3" creationId="{A8DEFBDC-4458-9D1D-96E1-54B8F00290B0}"/>
          </ac:graphicFrameMkLst>
        </pc:graphicFrameChg>
        <pc:graphicFrameChg chg="del">
          <ac:chgData name="Lorren Pettit" userId="a74e40c7-df96-4276-bcfe-7232f6e72698" providerId="ADAL" clId="{ADA7324F-1CF9-4C8D-B291-1F3BC3687E2A}" dt="2023-08-08T19:02:36.477" v="514" actId="478"/>
          <ac:graphicFrameMkLst>
            <pc:docMk/>
            <pc:sldMk cId="532256397" sldId="350"/>
            <ac:graphicFrameMk id="13" creationId="{85703414-EAE4-44E4-8AA0-573938949B17}"/>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16A8A5-9BF1-448A-95E5-516A22CEC8CF}" type="datetimeFigureOut">
              <a:rPr lang="en-US" smtClean="0"/>
              <a:t>8/29/2023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130FFA-17D0-497A-AE07-6933CCEC56DF}" type="slidenum">
              <a:rPr lang="en-US" smtClean="0"/>
              <a:t>‹#›</a:t>
            </a:fld>
            <a:endParaRPr lang="en-US"/>
          </a:p>
        </p:txBody>
      </p:sp>
    </p:spTree>
    <p:extLst>
      <p:ext uri="{BB962C8B-B14F-4D97-AF65-F5344CB8AC3E}">
        <p14:creationId xmlns:p14="http://schemas.microsoft.com/office/powerpoint/2010/main" val="2202324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7CC70-1828-747D-45F7-9C70F07FEE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3C9B61-4748-8D3F-170C-D6E5D3743B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032C14-4CC1-EB77-2E98-BD8706A02FF4}"/>
              </a:ext>
            </a:extLst>
          </p:cNvPr>
          <p:cNvSpPr>
            <a:spLocks noGrp="1"/>
          </p:cNvSpPr>
          <p:nvPr>
            <p:ph type="dt" sz="half" idx="10"/>
          </p:nvPr>
        </p:nvSpPr>
        <p:spPr/>
        <p:txBody>
          <a:bodyPr/>
          <a:lstStyle/>
          <a:p>
            <a:fld id="{F76715DD-E992-49BE-B772-CDC9FC2DE817}" type="datetimeFigureOut">
              <a:rPr lang="en-US" smtClean="0"/>
              <a:t>8/29/2023</a:t>
            </a:fld>
            <a:endParaRPr lang="en-US"/>
          </a:p>
        </p:txBody>
      </p:sp>
      <p:sp>
        <p:nvSpPr>
          <p:cNvPr id="5" name="Footer Placeholder 4">
            <a:extLst>
              <a:ext uri="{FF2B5EF4-FFF2-40B4-BE49-F238E27FC236}">
                <a16:creationId xmlns:a16="http://schemas.microsoft.com/office/drawing/2014/main" id="{AF7D3B53-9B99-6D7A-75A7-035A6A6EC9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27703A-F6F0-103C-42F7-0B06A4E58A0C}"/>
              </a:ext>
            </a:extLst>
          </p:cNvPr>
          <p:cNvSpPr>
            <a:spLocks noGrp="1"/>
          </p:cNvSpPr>
          <p:nvPr>
            <p:ph type="sldNum" sz="quarter" idx="12"/>
          </p:nvPr>
        </p:nvSpPr>
        <p:spPr/>
        <p:txBody>
          <a:bodyPr/>
          <a:lstStyle/>
          <a:p>
            <a:fld id="{43FC12F6-FD92-4654-BFD1-0AA0231FC340}" type="slidenum">
              <a:rPr lang="en-US" smtClean="0"/>
              <a:t>‹#›</a:t>
            </a:fld>
            <a:endParaRPr lang="en-US"/>
          </a:p>
        </p:txBody>
      </p:sp>
    </p:spTree>
    <p:extLst>
      <p:ext uri="{BB962C8B-B14F-4D97-AF65-F5344CB8AC3E}">
        <p14:creationId xmlns:p14="http://schemas.microsoft.com/office/powerpoint/2010/main" val="1012320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84C7A-0D26-1BB6-F7EE-92D84B6C22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1FF43F-F3CF-C0BC-756B-229A7FE818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198584-032C-9F75-574B-A1896FBCF9D0}"/>
              </a:ext>
            </a:extLst>
          </p:cNvPr>
          <p:cNvSpPr>
            <a:spLocks noGrp="1"/>
          </p:cNvSpPr>
          <p:nvPr>
            <p:ph type="dt" sz="half" idx="10"/>
          </p:nvPr>
        </p:nvSpPr>
        <p:spPr/>
        <p:txBody>
          <a:bodyPr/>
          <a:lstStyle/>
          <a:p>
            <a:fld id="{F76715DD-E992-49BE-B772-CDC9FC2DE817}" type="datetimeFigureOut">
              <a:rPr lang="en-US" smtClean="0"/>
              <a:t>8/29/2023</a:t>
            </a:fld>
            <a:endParaRPr lang="en-US"/>
          </a:p>
        </p:txBody>
      </p:sp>
      <p:sp>
        <p:nvSpPr>
          <p:cNvPr id="5" name="Footer Placeholder 4">
            <a:extLst>
              <a:ext uri="{FF2B5EF4-FFF2-40B4-BE49-F238E27FC236}">
                <a16:creationId xmlns:a16="http://schemas.microsoft.com/office/drawing/2014/main" id="{982CDFD1-95FB-6ABC-2B30-4E4B09C048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7F309E-3E05-7894-8B37-D0FA47BCBBD5}"/>
              </a:ext>
            </a:extLst>
          </p:cNvPr>
          <p:cNvSpPr>
            <a:spLocks noGrp="1"/>
          </p:cNvSpPr>
          <p:nvPr>
            <p:ph type="sldNum" sz="quarter" idx="12"/>
          </p:nvPr>
        </p:nvSpPr>
        <p:spPr/>
        <p:txBody>
          <a:bodyPr/>
          <a:lstStyle/>
          <a:p>
            <a:fld id="{43FC12F6-FD92-4654-BFD1-0AA0231FC340}" type="slidenum">
              <a:rPr lang="en-US" smtClean="0"/>
              <a:t>‹#›</a:t>
            </a:fld>
            <a:endParaRPr lang="en-US"/>
          </a:p>
        </p:txBody>
      </p:sp>
    </p:spTree>
    <p:extLst>
      <p:ext uri="{BB962C8B-B14F-4D97-AF65-F5344CB8AC3E}">
        <p14:creationId xmlns:p14="http://schemas.microsoft.com/office/powerpoint/2010/main" val="226410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E1F325-8436-7103-3D7C-A847343492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7621A8-87EC-FAD3-F09B-EA919EFCAD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2573C2-9A0F-A6F8-BAB4-F8690BC0F44D}"/>
              </a:ext>
            </a:extLst>
          </p:cNvPr>
          <p:cNvSpPr>
            <a:spLocks noGrp="1"/>
          </p:cNvSpPr>
          <p:nvPr>
            <p:ph type="dt" sz="half" idx="10"/>
          </p:nvPr>
        </p:nvSpPr>
        <p:spPr/>
        <p:txBody>
          <a:bodyPr/>
          <a:lstStyle/>
          <a:p>
            <a:fld id="{F76715DD-E992-49BE-B772-CDC9FC2DE817}" type="datetimeFigureOut">
              <a:rPr lang="en-US" smtClean="0"/>
              <a:t>8/29/2023</a:t>
            </a:fld>
            <a:endParaRPr lang="en-US"/>
          </a:p>
        </p:txBody>
      </p:sp>
      <p:sp>
        <p:nvSpPr>
          <p:cNvPr id="5" name="Footer Placeholder 4">
            <a:extLst>
              <a:ext uri="{FF2B5EF4-FFF2-40B4-BE49-F238E27FC236}">
                <a16:creationId xmlns:a16="http://schemas.microsoft.com/office/drawing/2014/main" id="{E42049EE-1CD2-6AE4-4C9F-BD69B11D18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337DA4-B1FB-69D9-ED8E-D501DD77FA88}"/>
              </a:ext>
            </a:extLst>
          </p:cNvPr>
          <p:cNvSpPr>
            <a:spLocks noGrp="1"/>
          </p:cNvSpPr>
          <p:nvPr>
            <p:ph type="sldNum" sz="quarter" idx="12"/>
          </p:nvPr>
        </p:nvSpPr>
        <p:spPr/>
        <p:txBody>
          <a:bodyPr/>
          <a:lstStyle/>
          <a:p>
            <a:fld id="{43FC12F6-FD92-4654-BFD1-0AA0231FC340}" type="slidenum">
              <a:rPr lang="en-US" smtClean="0"/>
              <a:t>‹#›</a:t>
            </a:fld>
            <a:endParaRPr lang="en-US"/>
          </a:p>
        </p:txBody>
      </p:sp>
    </p:spTree>
    <p:extLst>
      <p:ext uri="{BB962C8B-B14F-4D97-AF65-F5344CB8AC3E}">
        <p14:creationId xmlns:p14="http://schemas.microsoft.com/office/powerpoint/2010/main" val="2068774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CFAB7-964A-0190-3C99-AA48F68C2E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B04606-CC4A-3FDB-F8B5-338D60C9ED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2C68A-C891-B7E3-08E7-0D6B4A21D5B9}"/>
              </a:ext>
            </a:extLst>
          </p:cNvPr>
          <p:cNvSpPr>
            <a:spLocks noGrp="1"/>
          </p:cNvSpPr>
          <p:nvPr>
            <p:ph type="dt" sz="half" idx="10"/>
          </p:nvPr>
        </p:nvSpPr>
        <p:spPr/>
        <p:txBody>
          <a:bodyPr/>
          <a:lstStyle/>
          <a:p>
            <a:fld id="{F76715DD-E992-49BE-B772-CDC9FC2DE817}" type="datetimeFigureOut">
              <a:rPr lang="en-US" smtClean="0"/>
              <a:t>8/29/2023</a:t>
            </a:fld>
            <a:endParaRPr lang="en-US"/>
          </a:p>
        </p:txBody>
      </p:sp>
      <p:sp>
        <p:nvSpPr>
          <p:cNvPr id="5" name="Footer Placeholder 4">
            <a:extLst>
              <a:ext uri="{FF2B5EF4-FFF2-40B4-BE49-F238E27FC236}">
                <a16:creationId xmlns:a16="http://schemas.microsoft.com/office/drawing/2014/main" id="{C9E5DAB1-9C4B-D89D-5447-47529A5473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CF05DE-6664-7E56-0067-672695785DD8}"/>
              </a:ext>
            </a:extLst>
          </p:cNvPr>
          <p:cNvSpPr>
            <a:spLocks noGrp="1"/>
          </p:cNvSpPr>
          <p:nvPr>
            <p:ph type="sldNum" sz="quarter" idx="12"/>
          </p:nvPr>
        </p:nvSpPr>
        <p:spPr/>
        <p:txBody>
          <a:bodyPr/>
          <a:lstStyle/>
          <a:p>
            <a:fld id="{43FC12F6-FD92-4654-BFD1-0AA0231FC340}" type="slidenum">
              <a:rPr lang="en-US" smtClean="0"/>
              <a:t>‹#›</a:t>
            </a:fld>
            <a:endParaRPr lang="en-US"/>
          </a:p>
        </p:txBody>
      </p:sp>
    </p:spTree>
    <p:extLst>
      <p:ext uri="{BB962C8B-B14F-4D97-AF65-F5344CB8AC3E}">
        <p14:creationId xmlns:p14="http://schemas.microsoft.com/office/powerpoint/2010/main" val="304194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C3CE1-C953-1F33-5221-E8FB41F9A7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2328EA-1A84-B658-1DA2-1FC42C3CA6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6C3127-06A5-9459-8E11-69054B3400ED}"/>
              </a:ext>
            </a:extLst>
          </p:cNvPr>
          <p:cNvSpPr>
            <a:spLocks noGrp="1"/>
          </p:cNvSpPr>
          <p:nvPr>
            <p:ph type="dt" sz="half" idx="10"/>
          </p:nvPr>
        </p:nvSpPr>
        <p:spPr/>
        <p:txBody>
          <a:bodyPr/>
          <a:lstStyle/>
          <a:p>
            <a:fld id="{F76715DD-E992-49BE-B772-CDC9FC2DE817}" type="datetimeFigureOut">
              <a:rPr lang="en-US" smtClean="0"/>
              <a:t>8/29/2023</a:t>
            </a:fld>
            <a:endParaRPr lang="en-US"/>
          </a:p>
        </p:txBody>
      </p:sp>
      <p:sp>
        <p:nvSpPr>
          <p:cNvPr id="5" name="Footer Placeholder 4">
            <a:extLst>
              <a:ext uri="{FF2B5EF4-FFF2-40B4-BE49-F238E27FC236}">
                <a16:creationId xmlns:a16="http://schemas.microsoft.com/office/drawing/2014/main" id="{0A396F16-AE5D-4297-9F76-E6B4697BA2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627161-5698-784A-4EC3-4739D9748DC7}"/>
              </a:ext>
            </a:extLst>
          </p:cNvPr>
          <p:cNvSpPr>
            <a:spLocks noGrp="1"/>
          </p:cNvSpPr>
          <p:nvPr>
            <p:ph type="sldNum" sz="quarter" idx="12"/>
          </p:nvPr>
        </p:nvSpPr>
        <p:spPr/>
        <p:txBody>
          <a:bodyPr/>
          <a:lstStyle/>
          <a:p>
            <a:fld id="{43FC12F6-FD92-4654-BFD1-0AA0231FC340}" type="slidenum">
              <a:rPr lang="en-US" smtClean="0"/>
              <a:t>‹#›</a:t>
            </a:fld>
            <a:endParaRPr lang="en-US"/>
          </a:p>
        </p:txBody>
      </p:sp>
    </p:spTree>
    <p:extLst>
      <p:ext uri="{BB962C8B-B14F-4D97-AF65-F5344CB8AC3E}">
        <p14:creationId xmlns:p14="http://schemas.microsoft.com/office/powerpoint/2010/main" val="188299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7D5A1-C0E3-8CA5-D9CD-EAACEC8163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99F25D-9F42-FDFA-6F05-75C3F8AA40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6B1A07-AD49-DE01-2FBB-34F46BD3DF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C51F73-7D0A-7D68-8140-3685DB8287CA}"/>
              </a:ext>
            </a:extLst>
          </p:cNvPr>
          <p:cNvSpPr>
            <a:spLocks noGrp="1"/>
          </p:cNvSpPr>
          <p:nvPr>
            <p:ph type="dt" sz="half" idx="10"/>
          </p:nvPr>
        </p:nvSpPr>
        <p:spPr/>
        <p:txBody>
          <a:bodyPr/>
          <a:lstStyle/>
          <a:p>
            <a:fld id="{F76715DD-E992-49BE-B772-CDC9FC2DE817}" type="datetimeFigureOut">
              <a:rPr lang="en-US" smtClean="0"/>
              <a:t>8/29/2023</a:t>
            </a:fld>
            <a:endParaRPr lang="en-US"/>
          </a:p>
        </p:txBody>
      </p:sp>
      <p:sp>
        <p:nvSpPr>
          <p:cNvPr id="6" name="Footer Placeholder 5">
            <a:extLst>
              <a:ext uri="{FF2B5EF4-FFF2-40B4-BE49-F238E27FC236}">
                <a16:creationId xmlns:a16="http://schemas.microsoft.com/office/drawing/2014/main" id="{3A04128F-58F7-6126-0CC4-BAFD699C5B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17C579-E8D1-A489-88A4-BF97644C359A}"/>
              </a:ext>
            </a:extLst>
          </p:cNvPr>
          <p:cNvSpPr>
            <a:spLocks noGrp="1"/>
          </p:cNvSpPr>
          <p:nvPr>
            <p:ph type="sldNum" sz="quarter" idx="12"/>
          </p:nvPr>
        </p:nvSpPr>
        <p:spPr/>
        <p:txBody>
          <a:bodyPr/>
          <a:lstStyle/>
          <a:p>
            <a:fld id="{43FC12F6-FD92-4654-BFD1-0AA0231FC340}" type="slidenum">
              <a:rPr lang="en-US" smtClean="0"/>
              <a:t>‹#›</a:t>
            </a:fld>
            <a:endParaRPr lang="en-US"/>
          </a:p>
        </p:txBody>
      </p:sp>
    </p:spTree>
    <p:extLst>
      <p:ext uri="{BB962C8B-B14F-4D97-AF65-F5344CB8AC3E}">
        <p14:creationId xmlns:p14="http://schemas.microsoft.com/office/powerpoint/2010/main" val="551535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AAF4F-4A4A-88A0-F8F9-AADDC353B2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202EA1-F875-AC43-8099-95B680DF05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702DA3-1047-90CA-C140-79155F4C2A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D907D0-D3F9-0077-E195-669527D721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A50FF3-A189-CEC6-DD37-C5D8F683FF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DB8668-56CD-931F-FB7E-E84A0C947F1F}"/>
              </a:ext>
            </a:extLst>
          </p:cNvPr>
          <p:cNvSpPr>
            <a:spLocks noGrp="1"/>
          </p:cNvSpPr>
          <p:nvPr>
            <p:ph type="dt" sz="half" idx="10"/>
          </p:nvPr>
        </p:nvSpPr>
        <p:spPr/>
        <p:txBody>
          <a:bodyPr/>
          <a:lstStyle/>
          <a:p>
            <a:fld id="{F76715DD-E992-49BE-B772-CDC9FC2DE817}" type="datetimeFigureOut">
              <a:rPr lang="en-US" smtClean="0"/>
              <a:t>8/29/2023</a:t>
            </a:fld>
            <a:endParaRPr lang="en-US"/>
          </a:p>
        </p:txBody>
      </p:sp>
      <p:sp>
        <p:nvSpPr>
          <p:cNvPr id="8" name="Footer Placeholder 7">
            <a:extLst>
              <a:ext uri="{FF2B5EF4-FFF2-40B4-BE49-F238E27FC236}">
                <a16:creationId xmlns:a16="http://schemas.microsoft.com/office/drawing/2014/main" id="{3B7635F4-7EAD-52DB-CA49-64B82BC96B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FD7607-A798-3BBB-E847-ABA4DD54EF03}"/>
              </a:ext>
            </a:extLst>
          </p:cNvPr>
          <p:cNvSpPr>
            <a:spLocks noGrp="1"/>
          </p:cNvSpPr>
          <p:nvPr>
            <p:ph type="sldNum" sz="quarter" idx="12"/>
          </p:nvPr>
        </p:nvSpPr>
        <p:spPr/>
        <p:txBody>
          <a:bodyPr/>
          <a:lstStyle/>
          <a:p>
            <a:fld id="{43FC12F6-FD92-4654-BFD1-0AA0231FC340}" type="slidenum">
              <a:rPr lang="en-US" smtClean="0"/>
              <a:t>‹#›</a:t>
            </a:fld>
            <a:endParaRPr lang="en-US"/>
          </a:p>
        </p:txBody>
      </p:sp>
    </p:spTree>
    <p:extLst>
      <p:ext uri="{BB962C8B-B14F-4D97-AF65-F5344CB8AC3E}">
        <p14:creationId xmlns:p14="http://schemas.microsoft.com/office/powerpoint/2010/main" val="3238923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4E089-A0AB-BEF5-481D-8A513F3FAE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2D939C-3099-97B5-1944-1BBE3B450D05}"/>
              </a:ext>
            </a:extLst>
          </p:cNvPr>
          <p:cNvSpPr>
            <a:spLocks noGrp="1"/>
          </p:cNvSpPr>
          <p:nvPr>
            <p:ph type="dt" sz="half" idx="10"/>
          </p:nvPr>
        </p:nvSpPr>
        <p:spPr/>
        <p:txBody>
          <a:bodyPr/>
          <a:lstStyle/>
          <a:p>
            <a:fld id="{F76715DD-E992-49BE-B772-CDC9FC2DE817}" type="datetimeFigureOut">
              <a:rPr lang="en-US" smtClean="0"/>
              <a:t>8/29/2023</a:t>
            </a:fld>
            <a:endParaRPr lang="en-US"/>
          </a:p>
        </p:txBody>
      </p:sp>
      <p:sp>
        <p:nvSpPr>
          <p:cNvPr id="4" name="Footer Placeholder 3">
            <a:extLst>
              <a:ext uri="{FF2B5EF4-FFF2-40B4-BE49-F238E27FC236}">
                <a16:creationId xmlns:a16="http://schemas.microsoft.com/office/drawing/2014/main" id="{3A6E0DC8-EF24-6FF0-3B4F-BBD0316A56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692FE3-93C3-71C0-34C3-C7DE0B2EE30B}"/>
              </a:ext>
            </a:extLst>
          </p:cNvPr>
          <p:cNvSpPr>
            <a:spLocks noGrp="1"/>
          </p:cNvSpPr>
          <p:nvPr>
            <p:ph type="sldNum" sz="quarter" idx="12"/>
          </p:nvPr>
        </p:nvSpPr>
        <p:spPr/>
        <p:txBody>
          <a:bodyPr/>
          <a:lstStyle/>
          <a:p>
            <a:fld id="{43FC12F6-FD92-4654-BFD1-0AA0231FC340}" type="slidenum">
              <a:rPr lang="en-US" smtClean="0"/>
              <a:t>‹#›</a:t>
            </a:fld>
            <a:endParaRPr lang="en-US"/>
          </a:p>
        </p:txBody>
      </p:sp>
    </p:spTree>
    <p:extLst>
      <p:ext uri="{BB962C8B-B14F-4D97-AF65-F5344CB8AC3E}">
        <p14:creationId xmlns:p14="http://schemas.microsoft.com/office/powerpoint/2010/main" val="389726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5A9F59-48FB-47C5-87FA-95006E015916}"/>
              </a:ext>
            </a:extLst>
          </p:cNvPr>
          <p:cNvSpPr>
            <a:spLocks noGrp="1"/>
          </p:cNvSpPr>
          <p:nvPr>
            <p:ph type="dt" sz="half" idx="10"/>
          </p:nvPr>
        </p:nvSpPr>
        <p:spPr/>
        <p:txBody>
          <a:bodyPr/>
          <a:lstStyle/>
          <a:p>
            <a:fld id="{F76715DD-E992-49BE-B772-CDC9FC2DE817}" type="datetimeFigureOut">
              <a:rPr lang="en-US" smtClean="0"/>
              <a:t>8/29/2023</a:t>
            </a:fld>
            <a:endParaRPr lang="en-US"/>
          </a:p>
        </p:txBody>
      </p:sp>
      <p:sp>
        <p:nvSpPr>
          <p:cNvPr id="3" name="Footer Placeholder 2">
            <a:extLst>
              <a:ext uri="{FF2B5EF4-FFF2-40B4-BE49-F238E27FC236}">
                <a16:creationId xmlns:a16="http://schemas.microsoft.com/office/drawing/2014/main" id="{A4FF44F1-B84F-42C1-02A3-D8F5677132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C22A2E-0681-897B-3373-F7209D5B6D9D}"/>
              </a:ext>
            </a:extLst>
          </p:cNvPr>
          <p:cNvSpPr>
            <a:spLocks noGrp="1"/>
          </p:cNvSpPr>
          <p:nvPr>
            <p:ph type="sldNum" sz="quarter" idx="12"/>
          </p:nvPr>
        </p:nvSpPr>
        <p:spPr/>
        <p:txBody>
          <a:bodyPr/>
          <a:lstStyle/>
          <a:p>
            <a:fld id="{43FC12F6-FD92-4654-BFD1-0AA0231FC340}" type="slidenum">
              <a:rPr lang="en-US" smtClean="0"/>
              <a:t>‹#›</a:t>
            </a:fld>
            <a:endParaRPr lang="en-US"/>
          </a:p>
        </p:txBody>
      </p:sp>
    </p:spTree>
    <p:extLst>
      <p:ext uri="{BB962C8B-B14F-4D97-AF65-F5344CB8AC3E}">
        <p14:creationId xmlns:p14="http://schemas.microsoft.com/office/powerpoint/2010/main" val="2167952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1B2B-49E9-5B73-9EFE-4641388689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5CB983-7844-E60C-2712-714DCCAC96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4205C4-F9D5-C628-8849-26A9C09D17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126D07-92D1-AD0F-8EBA-B795773CC086}"/>
              </a:ext>
            </a:extLst>
          </p:cNvPr>
          <p:cNvSpPr>
            <a:spLocks noGrp="1"/>
          </p:cNvSpPr>
          <p:nvPr>
            <p:ph type="dt" sz="half" idx="10"/>
          </p:nvPr>
        </p:nvSpPr>
        <p:spPr/>
        <p:txBody>
          <a:bodyPr/>
          <a:lstStyle/>
          <a:p>
            <a:fld id="{F76715DD-E992-49BE-B772-CDC9FC2DE817}" type="datetimeFigureOut">
              <a:rPr lang="en-US" smtClean="0"/>
              <a:t>8/29/2023</a:t>
            </a:fld>
            <a:endParaRPr lang="en-US"/>
          </a:p>
        </p:txBody>
      </p:sp>
      <p:sp>
        <p:nvSpPr>
          <p:cNvPr id="6" name="Footer Placeholder 5">
            <a:extLst>
              <a:ext uri="{FF2B5EF4-FFF2-40B4-BE49-F238E27FC236}">
                <a16:creationId xmlns:a16="http://schemas.microsoft.com/office/drawing/2014/main" id="{BFD0B9D6-00D9-F5D1-D708-4E765AEDB8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1002C1-F905-5096-B61E-C37FAB5E456B}"/>
              </a:ext>
            </a:extLst>
          </p:cNvPr>
          <p:cNvSpPr>
            <a:spLocks noGrp="1"/>
          </p:cNvSpPr>
          <p:nvPr>
            <p:ph type="sldNum" sz="quarter" idx="12"/>
          </p:nvPr>
        </p:nvSpPr>
        <p:spPr/>
        <p:txBody>
          <a:bodyPr/>
          <a:lstStyle/>
          <a:p>
            <a:fld id="{43FC12F6-FD92-4654-BFD1-0AA0231FC340}" type="slidenum">
              <a:rPr lang="en-US" smtClean="0"/>
              <a:t>‹#›</a:t>
            </a:fld>
            <a:endParaRPr lang="en-US"/>
          </a:p>
        </p:txBody>
      </p:sp>
    </p:spTree>
    <p:extLst>
      <p:ext uri="{BB962C8B-B14F-4D97-AF65-F5344CB8AC3E}">
        <p14:creationId xmlns:p14="http://schemas.microsoft.com/office/powerpoint/2010/main" val="2907956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36366-001B-9EB5-E41F-8E1ED9F55F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1925B8-0CD5-7054-78DB-AF9EFF2838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4791D4-F909-1F8F-40B0-A6A5AC071E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47DDF0-BBF1-853E-5775-8089416E3274}"/>
              </a:ext>
            </a:extLst>
          </p:cNvPr>
          <p:cNvSpPr>
            <a:spLocks noGrp="1"/>
          </p:cNvSpPr>
          <p:nvPr>
            <p:ph type="dt" sz="half" idx="10"/>
          </p:nvPr>
        </p:nvSpPr>
        <p:spPr/>
        <p:txBody>
          <a:bodyPr/>
          <a:lstStyle/>
          <a:p>
            <a:fld id="{F76715DD-E992-49BE-B772-CDC9FC2DE817}" type="datetimeFigureOut">
              <a:rPr lang="en-US" smtClean="0"/>
              <a:t>8/29/2023</a:t>
            </a:fld>
            <a:endParaRPr lang="en-US"/>
          </a:p>
        </p:txBody>
      </p:sp>
      <p:sp>
        <p:nvSpPr>
          <p:cNvPr id="6" name="Footer Placeholder 5">
            <a:extLst>
              <a:ext uri="{FF2B5EF4-FFF2-40B4-BE49-F238E27FC236}">
                <a16:creationId xmlns:a16="http://schemas.microsoft.com/office/drawing/2014/main" id="{DF30DE41-683C-365C-240B-87B5D095D7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B2072E-1901-1596-CA03-7BEB2D752557}"/>
              </a:ext>
            </a:extLst>
          </p:cNvPr>
          <p:cNvSpPr>
            <a:spLocks noGrp="1"/>
          </p:cNvSpPr>
          <p:nvPr>
            <p:ph type="sldNum" sz="quarter" idx="12"/>
          </p:nvPr>
        </p:nvSpPr>
        <p:spPr/>
        <p:txBody>
          <a:bodyPr/>
          <a:lstStyle/>
          <a:p>
            <a:fld id="{43FC12F6-FD92-4654-BFD1-0AA0231FC340}" type="slidenum">
              <a:rPr lang="en-US" smtClean="0"/>
              <a:t>‹#›</a:t>
            </a:fld>
            <a:endParaRPr lang="en-US"/>
          </a:p>
        </p:txBody>
      </p:sp>
    </p:spTree>
    <p:extLst>
      <p:ext uri="{BB962C8B-B14F-4D97-AF65-F5344CB8AC3E}">
        <p14:creationId xmlns:p14="http://schemas.microsoft.com/office/powerpoint/2010/main" val="1767863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891AD1-8B07-FE1D-B428-ACB38B2B41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4F677A-18A7-0AF8-3557-614B7E2768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66F3F9-C0A7-89B1-AB2B-24F9A199C5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715DD-E992-49BE-B772-CDC9FC2DE817}" type="datetimeFigureOut">
              <a:rPr lang="en-US" smtClean="0"/>
              <a:t>8/29/2023</a:t>
            </a:fld>
            <a:endParaRPr lang="en-US"/>
          </a:p>
        </p:txBody>
      </p:sp>
      <p:sp>
        <p:nvSpPr>
          <p:cNvPr id="5" name="Footer Placeholder 4">
            <a:extLst>
              <a:ext uri="{FF2B5EF4-FFF2-40B4-BE49-F238E27FC236}">
                <a16:creationId xmlns:a16="http://schemas.microsoft.com/office/drawing/2014/main" id="{F97C95EB-6038-8F3F-3409-18F6E5E32E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44275F-EDD3-1525-EB8F-BDB708DD8E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FC12F6-FD92-4654-BFD1-0AA0231FC340}" type="slidenum">
              <a:rPr lang="en-US" smtClean="0"/>
              <a:t>‹#›</a:t>
            </a:fld>
            <a:endParaRPr lang="en-US"/>
          </a:p>
        </p:txBody>
      </p:sp>
    </p:spTree>
    <p:extLst>
      <p:ext uri="{BB962C8B-B14F-4D97-AF65-F5344CB8AC3E}">
        <p14:creationId xmlns:p14="http://schemas.microsoft.com/office/powerpoint/2010/main" val="2725499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B9004-A69E-0621-AA53-AC4B3211111C}"/>
              </a:ext>
            </a:extLst>
          </p:cNvPr>
          <p:cNvSpPr>
            <a:spLocks noGrp="1"/>
          </p:cNvSpPr>
          <p:nvPr>
            <p:ph type="title"/>
          </p:nvPr>
        </p:nvSpPr>
        <p:spPr/>
        <p:txBody>
          <a:bodyPr/>
          <a:lstStyle/>
          <a:p>
            <a:r>
              <a:rPr lang="en-US" dirty="0"/>
              <a:t>Topics – Patient Engagement</a:t>
            </a:r>
          </a:p>
        </p:txBody>
      </p:sp>
      <p:sp>
        <p:nvSpPr>
          <p:cNvPr id="3" name="TextBox 2">
            <a:extLst>
              <a:ext uri="{FF2B5EF4-FFF2-40B4-BE49-F238E27FC236}">
                <a16:creationId xmlns:a16="http://schemas.microsoft.com/office/drawing/2014/main" id="{14F0B634-C23E-C4FD-2FC3-10CBC842BA83}"/>
              </a:ext>
            </a:extLst>
          </p:cNvPr>
          <p:cNvSpPr txBox="1"/>
          <p:nvPr/>
        </p:nvSpPr>
        <p:spPr>
          <a:xfrm>
            <a:off x="1335024" y="1690688"/>
            <a:ext cx="9613392" cy="2308324"/>
          </a:xfrm>
          <a:prstGeom prst="rect">
            <a:avLst/>
          </a:prstGeom>
          <a:noFill/>
        </p:spPr>
        <p:txBody>
          <a:bodyPr wrap="square" rtlCol="0">
            <a:spAutoFit/>
          </a:bodyPr>
          <a:lstStyle/>
          <a:p>
            <a:r>
              <a:rPr lang="en-US" sz="2400" dirty="0"/>
              <a:t>Leadership / Structure</a:t>
            </a:r>
          </a:p>
          <a:p>
            <a:endParaRPr lang="en-US" sz="2400" dirty="0"/>
          </a:p>
          <a:p>
            <a:r>
              <a:rPr lang="en-US" sz="2400" dirty="0"/>
              <a:t>Patient Engagement</a:t>
            </a:r>
          </a:p>
          <a:p>
            <a:pPr lvl="1"/>
            <a:r>
              <a:rPr lang="en-US" sz="2400" dirty="0"/>
              <a:t>Tools</a:t>
            </a:r>
          </a:p>
          <a:p>
            <a:pPr lvl="1"/>
            <a:r>
              <a:rPr lang="en-US" sz="2400" dirty="0"/>
              <a:t>Utilization</a:t>
            </a:r>
          </a:p>
          <a:p>
            <a:pPr lvl="1"/>
            <a:r>
              <a:rPr lang="en-US" sz="2400" dirty="0"/>
              <a:t>Promotion</a:t>
            </a:r>
          </a:p>
        </p:txBody>
      </p:sp>
    </p:spTree>
    <p:extLst>
      <p:ext uri="{BB962C8B-B14F-4D97-AF65-F5344CB8AC3E}">
        <p14:creationId xmlns:p14="http://schemas.microsoft.com/office/powerpoint/2010/main" val="2709907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199" y="365125"/>
            <a:ext cx="10791613" cy="1104011"/>
          </a:xfrm>
        </p:spPr>
        <p:txBody>
          <a:bodyPr>
            <a:normAutofit fontScale="90000"/>
          </a:bodyPr>
          <a:lstStyle/>
          <a:p>
            <a:r>
              <a:rPr lang="en-US" sz="2400" b="1" i="0" u="none" strike="noStrike" dirty="0">
                <a:solidFill>
                  <a:srgbClr val="000000"/>
                </a:solidFill>
                <a:effectLst/>
                <a:latin typeface="Calibri" panose="020F0502020204030204" pitchFamily="34" charset="0"/>
              </a:rPr>
              <a:t>Q59. Which of the following functionalities are included in </a:t>
            </a:r>
            <a:r>
              <a:rPr lang="en-US" sz="2400" b="1" i="0" u="sng" strike="noStrike" dirty="0">
                <a:solidFill>
                  <a:srgbClr val="000000"/>
                </a:solidFill>
                <a:effectLst/>
                <a:latin typeface="Calibri" panose="020F0502020204030204" pitchFamily="34" charset="0"/>
              </a:rPr>
              <a:t>mobile apps</a:t>
            </a:r>
            <a:r>
              <a:rPr lang="en-US" sz="2400" b="1" i="0" u="none" strike="noStrike" dirty="0">
                <a:solidFill>
                  <a:srgbClr val="000000"/>
                </a:solidFill>
                <a:effectLst/>
                <a:latin typeface="Calibri" panose="020F0502020204030204" pitchFamily="34" charset="0"/>
              </a:rPr>
              <a:t> your organization provides to your patients?</a:t>
            </a:r>
            <a:r>
              <a:rPr lang="en-US" sz="1600" i="0" u="none" strike="noStrike" dirty="0">
                <a:solidFill>
                  <a:srgbClr val="000000"/>
                </a:solidFill>
                <a:effectLst/>
                <a:latin typeface="Calibri" panose="020F0502020204030204" pitchFamily="34" charset="0"/>
              </a:rPr>
              <a:t> </a:t>
            </a:r>
            <a:br>
              <a:rPr lang="en-US" sz="1600" i="0" u="none" strike="noStrike" dirty="0">
                <a:solidFill>
                  <a:srgbClr val="000000"/>
                </a:solidFill>
                <a:effectLst/>
                <a:latin typeface="Calibri" panose="020F0502020204030204" pitchFamily="34" charset="0"/>
              </a:rPr>
            </a:br>
            <a:r>
              <a:rPr lang="en-US" sz="2000" i="0" u="none" strike="noStrike" dirty="0">
                <a:solidFill>
                  <a:srgbClr val="000000"/>
                </a:solidFill>
                <a:effectLst/>
                <a:latin typeface="Calibri" panose="020F0502020204030204" pitchFamily="34" charset="0"/>
              </a:rPr>
              <a:t>These should be apps created for a mobile handheld device and should NOT include responsive designed websites</a:t>
            </a:r>
          </a:p>
        </p:txBody>
      </p:sp>
      <p:pic>
        <p:nvPicPr>
          <p:cNvPr id="3" name="Picture 2">
            <a:extLst>
              <a:ext uri="{FF2B5EF4-FFF2-40B4-BE49-F238E27FC236}">
                <a16:creationId xmlns:a16="http://schemas.microsoft.com/office/drawing/2014/main" id="{E01512EF-B95C-7E4F-8B9F-0663841D9439}"/>
              </a:ext>
            </a:extLst>
          </p:cNvPr>
          <p:cNvPicPr>
            <a:picLocks noChangeAspect="1"/>
          </p:cNvPicPr>
          <p:nvPr/>
        </p:nvPicPr>
        <p:blipFill>
          <a:blip r:embed="rId2"/>
          <a:stretch>
            <a:fillRect/>
          </a:stretch>
        </p:blipFill>
        <p:spPr>
          <a:xfrm>
            <a:off x="1012328" y="1378240"/>
            <a:ext cx="10443353" cy="5273497"/>
          </a:xfrm>
          <a:prstGeom prst="rect">
            <a:avLst/>
          </a:prstGeom>
        </p:spPr>
      </p:pic>
    </p:spTree>
    <p:extLst>
      <p:ext uri="{BB962C8B-B14F-4D97-AF65-F5344CB8AC3E}">
        <p14:creationId xmlns:p14="http://schemas.microsoft.com/office/powerpoint/2010/main" val="2851972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1104011"/>
          </a:xfrm>
        </p:spPr>
        <p:txBody>
          <a:bodyPr>
            <a:normAutofit fontScale="90000"/>
          </a:bodyPr>
          <a:lstStyle/>
          <a:p>
            <a:r>
              <a:rPr lang="en-US" sz="2400" b="1" i="0" u="none" strike="noStrike" dirty="0">
                <a:solidFill>
                  <a:srgbClr val="000000"/>
                </a:solidFill>
                <a:effectLst/>
                <a:latin typeface="Calibri" panose="020F0502020204030204" pitchFamily="34" charset="0"/>
              </a:rPr>
              <a:t>Q60. Which of the following patient interactive capabilities does your organization provide your staff members to help to promote patient and family engagement in your facility?</a:t>
            </a:r>
            <a:r>
              <a:rPr lang="en-US" sz="2000" i="0" u="none" strike="noStrike" dirty="0">
                <a:solidFill>
                  <a:srgbClr val="000000"/>
                </a:solidFill>
                <a:effectLst/>
                <a:latin typeface="Calibri" panose="020F0502020204030204" pitchFamily="34" charset="0"/>
              </a:rPr>
              <a:t> </a:t>
            </a:r>
            <a:br>
              <a:rPr lang="en-US" sz="2000" i="0" u="none" strike="noStrike" dirty="0">
                <a:solidFill>
                  <a:srgbClr val="000000"/>
                </a:solidFill>
                <a:effectLst/>
                <a:latin typeface="Calibri" panose="020F0502020204030204" pitchFamily="34" charset="0"/>
              </a:rPr>
            </a:br>
            <a:r>
              <a:rPr lang="en-US" sz="2000" i="0" u="none" strike="noStrike" dirty="0">
                <a:solidFill>
                  <a:srgbClr val="000000"/>
                </a:solidFill>
                <a:effectLst/>
                <a:latin typeface="Calibri" panose="020F0502020204030204" pitchFamily="34" charset="0"/>
              </a:rPr>
              <a:t>Please do not include pilots. All services/capabilities should be fully deployed HIT based products and services.</a:t>
            </a:r>
          </a:p>
        </p:txBody>
      </p:sp>
      <p:pic>
        <p:nvPicPr>
          <p:cNvPr id="4" name="Picture 3">
            <a:extLst>
              <a:ext uri="{FF2B5EF4-FFF2-40B4-BE49-F238E27FC236}">
                <a16:creationId xmlns:a16="http://schemas.microsoft.com/office/drawing/2014/main" id="{411C1F97-3B68-68AE-0531-6BD922BE50AF}"/>
              </a:ext>
            </a:extLst>
          </p:cNvPr>
          <p:cNvPicPr>
            <a:picLocks noChangeAspect="1"/>
          </p:cNvPicPr>
          <p:nvPr/>
        </p:nvPicPr>
        <p:blipFill>
          <a:blip r:embed="rId2"/>
          <a:stretch>
            <a:fillRect/>
          </a:stretch>
        </p:blipFill>
        <p:spPr>
          <a:xfrm>
            <a:off x="837289" y="1641800"/>
            <a:ext cx="10516511" cy="4913802"/>
          </a:xfrm>
          <a:prstGeom prst="rect">
            <a:avLst/>
          </a:prstGeom>
        </p:spPr>
      </p:pic>
    </p:spTree>
    <p:extLst>
      <p:ext uri="{BB962C8B-B14F-4D97-AF65-F5344CB8AC3E}">
        <p14:creationId xmlns:p14="http://schemas.microsoft.com/office/powerpoint/2010/main" val="3321635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3E2D9-96D3-627C-488D-2878CF125A5D}"/>
              </a:ext>
            </a:extLst>
          </p:cNvPr>
          <p:cNvSpPr>
            <a:spLocks noGrp="1"/>
          </p:cNvSpPr>
          <p:nvPr>
            <p:ph type="title"/>
          </p:nvPr>
        </p:nvSpPr>
        <p:spPr/>
        <p:txBody>
          <a:bodyPr/>
          <a:lstStyle/>
          <a:p>
            <a:r>
              <a:rPr lang="en-US" b="1" dirty="0"/>
              <a:t>Patient Engagement</a:t>
            </a:r>
            <a:br>
              <a:rPr lang="en-US" b="1" dirty="0"/>
            </a:br>
            <a:r>
              <a:rPr lang="en-US" sz="3600" dirty="0"/>
              <a:t>Utilization</a:t>
            </a:r>
          </a:p>
        </p:txBody>
      </p:sp>
    </p:spTree>
    <p:extLst>
      <p:ext uri="{BB962C8B-B14F-4D97-AF65-F5344CB8AC3E}">
        <p14:creationId xmlns:p14="http://schemas.microsoft.com/office/powerpoint/2010/main" val="2279943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1104011"/>
          </a:xfrm>
        </p:spPr>
        <p:txBody>
          <a:bodyPr>
            <a:normAutofit/>
          </a:bodyPr>
          <a:lstStyle/>
          <a:p>
            <a:r>
              <a:rPr lang="en-US" sz="2400" b="1" i="0" u="none" strike="noStrike" dirty="0">
                <a:solidFill>
                  <a:srgbClr val="000000"/>
                </a:solidFill>
                <a:effectLst/>
                <a:latin typeface="Calibri" panose="020F0502020204030204" pitchFamily="34" charset="0"/>
              </a:rPr>
              <a:t>Q63. Please indicate the percentage of your organization’s…</a:t>
            </a:r>
          </a:p>
        </p:txBody>
      </p:sp>
      <p:sp>
        <p:nvSpPr>
          <p:cNvPr id="7" name="TextBox 6">
            <a:extLst>
              <a:ext uri="{FF2B5EF4-FFF2-40B4-BE49-F238E27FC236}">
                <a16:creationId xmlns:a16="http://schemas.microsoft.com/office/drawing/2014/main" id="{9EDE457A-7461-5EC3-C910-848214EA84A9}"/>
              </a:ext>
            </a:extLst>
          </p:cNvPr>
          <p:cNvSpPr txBox="1"/>
          <p:nvPr/>
        </p:nvSpPr>
        <p:spPr>
          <a:xfrm>
            <a:off x="795020" y="1259993"/>
            <a:ext cx="5138420" cy="923330"/>
          </a:xfrm>
          <a:prstGeom prst="rect">
            <a:avLst/>
          </a:prstGeom>
          <a:noFill/>
        </p:spPr>
        <p:txBody>
          <a:bodyPr wrap="square">
            <a:spAutoFit/>
          </a:bodyPr>
          <a:lstStyle/>
          <a:p>
            <a:r>
              <a:rPr lang="en-US" sz="1800" i="0" u="none" strike="noStrike" dirty="0">
                <a:solidFill>
                  <a:srgbClr val="000000"/>
                </a:solidFill>
                <a:effectLst/>
                <a:latin typeface="Calibri" panose="020F0502020204030204" pitchFamily="34" charset="0"/>
              </a:rPr>
              <a:t>Associated physicians/clinicians who have integrated telehealth services as part of their face-to-face practice</a:t>
            </a:r>
            <a:r>
              <a:rPr lang="en-US" dirty="0"/>
              <a:t> </a:t>
            </a:r>
          </a:p>
        </p:txBody>
      </p:sp>
      <p:sp>
        <p:nvSpPr>
          <p:cNvPr id="9" name="TextBox 8">
            <a:extLst>
              <a:ext uri="{FF2B5EF4-FFF2-40B4-BE49-F238E27FC236}">
                <a16:creationId xmlns:a16="http://schemas.microsoft.com/office/drawing/2014/main" id="{98C9878D-3B53-0372-AF48-6DC48E352567}"/>
              </a:ext>
            </a:extLst>
          </p:cNvPr>
          <p:cNvSpPr txBox="1"/>
          <p:nvPr/>
        </p:nvSpPr>
        <p:spPr>
          <a:xfrm>
            <a:off x="5933440" y="1259993"/>
            <a:ext cx="5533813" cy="646331"/>
          </a:xfrm>
          <a:prstGeom prst="rect">
            <a:avLst/>
          </a:prstGeom>
          <a:noFill/>
        </p:spPr>
        <p:txBody>
          <a:bodyPr wrap="square">
            <a:spAutoFit/>
          </a:bodyPr>
          <a:lstStyle/>
          <a:p>
            <a:r>
              <a:rPr lang="en-US" sz="1800" i="0" u="none" strike="noStrike" dirty="0">
                <a:solidFill>
                  <a:srgbClr val="000000"/>
                </a:solidFill>
                <a:effectLst/>
                <a:latin typeface="Calibri" panose="020F0502020204030204" pitchFamily="34" charset="0"/>
              </a:rPr>
              <a:t>Total patient visits conducted via telehealth during the last 12 months</a:t>
            </a:r>
            <a:r>
              <a:rPr lang="en-US" dirty="0"/>
              <a:t> </a:t>
            </a:r>
          </a:p>
        </p:txBody>
      </p:sp>
      <p:pic>
        <p:nvPicPr>
          <p:cNvPr id="3" name="Picture 2">
            <a:extLst>
              <a:ext uri="{FF2B5EF4-FFF2-40B4-BE49-F238E27FC236}">
                <a16:creationId xmlns:a16="http://schemas.microsoft.com/office/drawing/2014/main" id="{C03BE623-D946-D4EC-09A6-2E85B0470399}"/>
              </a:ext>
            </a:extLst>
          </p:cNvPr>
          <p:cNvPicPr>
            <a:picLocks noChangeAspect="1"/>
          </p:cNvPicPr>
          <p:nvPr/>
        </p:nvPicPr>
        <p:blipFill>
          <a:blip r:embed="rId2"/>
          <a:stretch>
            <a:fillRect/>
          </a:stretch>
        </p:blipFill>
        <p:spPr>
          <a:xfrm>
            <a:off x="697524" y="2183323"/>
            <a:ext cx="10796952" cy="4212701"/>
          </a:xfrm>
          <a:prstGeom prst="rect">
            <a:avLst/>
          </a:prstGeom>
        </p:spPr>
      </p:pic>
    </p:spTree>
    <p:extLst>
      <p:ext uri="{BB962C8B-B14F-4D97-AF65-F5344CB8AC3E}">
        <p14:creationId xmlns:p14="http://schemas.microsoft.com/office/powerpoint/2010/main" val="374750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1104011"/>
          </a:xfrm>
        </p:spPr>
        <p:txBody>
          <a:bodyPr>
            <a:normAutofit/>
          </a:bodyPr>
          <a:lstStyle/>
          <a:p>
            <a:r>
              <a:rPr lang="en-US" sz="2400" b="1" i="0" u="none" strike="noStrike" dirty="0">
                <a:solidFill>
                  <a:srgbClr val="000000"/>
                </a:solidFill>
                <a:effectLst/>
                <a:latin typeface="Calibri" panose="020F0502020204030204" pitchFamily="34" charset="0"/>
              </a:rPr>
              <a:t>Q64. Of the following diagnostic and therapeutic medical exchanges between patients and providers in your organization, what percentage are conducted via telehealth?</a:t>
            </a:r>
          </a:p>
        </p:txBody>
      </p:sp>
      <p:pic>
        <p:nvPicPr>
          <p:cNvPr id="3" name="Picture 2">
            <a:extLst>
              <a:ext uri="{FF2B5EF4-FFF2-40B4-BE49-F238E27FC236}">
                <a16:creationId xmlns:a16="http://schemas.microsoft.com/office/drawing/2014/main" id="{AC0A7CD6-261B-2F08-678B-80D42063BD0A}"/>
              </a:ext>
            </a:extLst>
          </p:cNvPr>
          <p:cNvPicPr>
            <a:picLocks noChangeAspect="1"/>
          </p:cNvPicPr>
          <p:nvPr/>
        </p:nvPicPr>
        <p:blipFill>
          <a:blip r:embed="rId2"/>
          <a:stretch>
            <a:fillRect/>
          </a:stretch>
        </p:blipFill>
        <p:spPr>
          <a:xfrm>
            <a:off x="838200" y="1642487"/>
            <a:ext cx="10516511" cy="4938188"/>
          </a:xfrm>
          <a:prstGeom prst="rect">
            <a:avLst/>
          </a:prstGeom>
        </p:spPr>
      </p:pic>
    </p:spTree>
    <p:extLst>
      <p:ext uri="{BB962C8B-B14F-4D97-AF65-F5344CB8AC3E}">
        <p14:creationId xmlns:p14="http://schemas.microsoft.com/office/powerpoint/2010/main" val="1339286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1104011"/>
          </a:xfrm>
        </p:spPr>
        <p:txBody>
          <a:bodyPr>
            <a:normAutofit/>
          </a:bodyPr>
          <a:lstStyle/>
          <a:p>
            <a:r>
              <a:rPr lang="en-US" sz="2400" b="1" i="0" u="none" strike="noStrike" dirty="0">
                <a:solidFill>
                  <a:srgbClr val="000000"/>
                </a:solidFill>
                <a:effectLst/>
                <a:latin typeface="Calibri" panose="020F0502020204030204" pitchFamily="34" charset="0"/>
              </a:rPr>
              <a:t>Q65. Please indicate the percentage of unique patients your organization serviced during the last 12 months who have accessed your organization’s patient portal at least once this last year? </a:t>
            </a:r>
          </a:p>
        </p:txBody>
      </p:sp>
      <p:pic>
        <p:nvPicPr>
          <p:cNvPr id="3" name="Picture 2">
            <a:extLst>
              <a:ext uri="{FF2B5EF4-FFF2-40B4-BE49-F238E27FC236}">
                <a16:creationId xmlns:a16="http://schemas.microsoft.com/office/drawing/2014/main" id="{456EFC90-268C-2946-4EB5-C47C4FB9DEA3}"/>
              </a:ext>
            </a:extLst>
          </p:cNvPr>
          <p:cNvPicPr>
            <a:picLocks noChangeAspect="1"/>
          </p:cNvPicPr>
          <p:nvPr/>
        </p:nvPicPr>
        <p:blipFill>
          <a:blip r:embed="rId2"/>
          <a:stretch>
            <a:fillRect/>
          </a:stretch>
        </p:blipFill>
        <p:spPr>
          <a:xfrm>
            <a:off x="837744" y="1617681"/>
            <a:ext cx="10516511" cy="4743099"/>
          </a:xfrm>
          <a:prstGeom prst="rect">
            <a:avLst/>
          </a:prstGeom>
        </p:spPr>
      </p:pic>
    </p:spTree>
    <p:extLst>
      <p:ext uri="{BB962C8B-B14F-4D97-AF65-F5344CB8AC3E}">
        <p14:creationId xmlns:p14="http://schemas.microsoft.com/office/powerpoint/2010/main" val="3581296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3E2D9-96D3-627C-488D-2878CF125A5D}"/>
              </a:ext>
            </a:extLst>
          </p:cNvPr>
          <p:cNvSpPr>
            <a:spLocks noGrp="1"/>
          </p:cNvSpPr>
          <p:nvPr>
            <p:ph type="title"/>
          </p:nvPr>
        </p:nvSpPr>
        <p:spPr/>
        <p:txBody>
          <a:bodyPr/>
          <a:lstStyle/>
          <a:p>
            <a:r>
              <a:rPr lang="en-US" b="1" dirty="0"/>
              <a:t>Patient Engagement</a:t>
            </a:r>
            <a:br>
              <a:rPr lang="en-US" b="1" dirty="0"/>
            </a:br>
            <a:r>
              <a:rPr lang="en-US" sz="3600" dirty="0"/>
              <a:t>Promotion</a:t>
            </a:r>
          </a:p>
        </p:txBody>
      </p:sp>
    </p:spTree>
    <p:extLst>
      <p:ext uri="{BB962C8B-B14F-4D97-AF65-F5344CB8AC3E}">
        <p14:creationId xmlns:p14="http://schemas.microsoft.com/office/powerpoint/2010/main" val="3070763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873125"/>
          </a:xfrm>
        </p:spPr>
        <p:txBody>
          <a:bodyPr>
            <a:normAutofit fontScale="90000"/>
          </a:bodyPr>
          <a:lstStyle/>
          <a:p>
            <a:r>
              <a:rPr lang="en-US" sz="2400" b="1" i="0" u="none" strike="noStrike" dirty="0">
                <a:solidFill>
                  <a:srgbClr val="000000"/>
                </a:solidFill>
                <a:effectLst/>
                <a:latin typeface="Calibri" panose="020F0502020204030204" pitchFamily="34" charset="0"/>
              </a:rPr>
              <a:t>Q66 Which of the following tactics does your organization use to promote your organization’s digital health tools to patients (patient portal, mobile app and telehealth services)?</a:t>
            </a:r>
          </a:p>
        </p:txBody>
      </p:sp>
      <p:pic>
        <p:nvPicPr>
          <p:cNvPr id="3" name="Picture 2">
            <a:extLst>
              <a:ext uri="{FF2B5EF4-FFF2-40B4-BE49-F238E27FC236}">
                <a16:creationId xmlns:a16="http://schemas.microsoft.com/office/drawing/2014/main" id="{7BB326F8-A30A-AEF5-4EF8-1A7EED5DE02A}"/>
              </a:ext>
            </a:extLst>
          </p:cNvPr>
          <p:cNvPicPr>
            <a:picLocks noChangeAspect="1"/>
          </p:cNvPicPr>
          <p:nvPr/>
        </p:nvPicPr>
        <p:blipFill>
          <a:blip r:embed="rId2"/>
          <a:stretch>
            <a:fillRect/>
          </a:stretch>
        </p:blipFill>
        <p:spPr>
          <a:xfrm>
            <a:off x="837289" y="1420610"/>
            <a:ext cx="10516511" cy="5291787"/>
          </a:xfrm>
          <a:prstGeom prst="rect">
            <a:avLst/>
          </a:prstGeom>
        </p:spPr>
      </p:pic>
    </p:spTree>
    <p:extLst>
      <p:ext uri="{BB962C8B-B14F-4D97-AF65-F5344CB8AC3E}">
        <p14:creationId xmlns:p14="http://schemas.microsoft.com/office/powerpoint/2010/main" val="1236606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3E2D9-96D3-627C-488D-2878CF125A5D}"/>
              </a:ext>
            </a:extLst>
          </p:cNvPr>
          <p:cNvSpPr>
            <a:spLocks noGrp="1"/>
          </p:cNvSpPr>
          <p:nvPr>
            <p:ph type="title"/>
          </p:nvPr>
        </p:nvSpPr>
        <p:spPr/>
        <p:txBody>
          <a:bodyPr/>
          <a:lstStyle/>
          <a:p>
            <a:r>
              <a:rPr lang="en-US" b="1" dirty="0"/>
              <a:t>Leadership / Structure</a:t>
            </a:r>
          </a:p>
        </p:txBody>
      </p:sp>
    </p:spTree>
    <p:extLst>
      <p:ext uri="{BB962C8B-B14F-4D97-AF65-F5344CB8AC3E}">
        <p14:creationId xmlns:p14="http://schemas.microsoft.com/office/powerpoint/2010/main" val="3363375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1104011"/>
          </a:xfrm>
        </p:spPr>
        <p:txBody>
          <a:bodyPr>
            <a:normAutofit/>
          </a:bodyPr>
          <a:lstStyle/>
          <a:p>
            <a:r>
              <a:rPr lang="en-US" sz="2400" b="1" i="0" u="none" strike="noStrike" dirty="0">
                <a:solidFill>
                  <a:srgbClr val="000000"/>
                </a:solidFill>
                <a:effectLst/>
                <a:latin typeface="Calibri" panose="020F0502020204030204" pitchFamily="34" charset="0"/>
              </a:rPr>
              <a:t>Q55. Whom on your executive team is primarily responsible for leading your organization’s patient engagement/experience efforts?</a:t>
            </a:r>
          </a:p>
        </p:txBody>
      </p:sp>
      <p:pic>
        <p:nvPicPr>
          <p:cNvPr id="3" name="Picture 2">
            <a:extLst>
              <a:ext uri="{FF2B5EF4-FFF2-40B4-BE49-F238E27FC236}">
                <a16:creationId xmlns:a16="http://schemas.microsoft.com/office/drawing/2014/main" id="{F7347C69-EC28-3F37-0AD1-64797F6BBDEB}"/>
              </a:ext>
            </a:extLst>
          </p:cNvPr>
          <p:cNvPicPr>
            <a:picLocks noChangeAspect="1"/>
          </p:cNvPicPr>
          <p:nvPr/>
        </p:nvPicPr>
        <p:blipFill>
          <a:blip r:embed="rId2"/>
          <a:stretch>
            <a:fillRect/>
          </a:stretch>
        </p:blipFill>
        <p:spPr>
          <a:xfrm>
            <a:off x="813358" y="1469136"/>
            <a:ext cx="10565284" cy="5121084"/>
          </a:xfrm>
          <a:prstGeom prst="rect">
            <a:avLst/>
          </a:prstGeom>
        </p:spPr>
      </p:pic>
    </p:spTree>
    <p:extLst>
      <p:ext uri="{BB962C8B-B14F-4D97-AF65-F5344CB8AC3E}">
        <p14:creationId xmlns:p14="http://schemas.microsoft.com/office/powerpoint/2010/main" val="3853162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881167"/>
          </a:xfrm>
        </p:spPr>
        <p:txBody>
          <a:bodyPr>
            <a:normAutofit/>
          </a:bodyPr>
          <a:lstStyle/>
          <a:p>
            <a:r>
              <a:rPr lang="en-US" sz="2400" b="1" i="0" u="none" strike="noStrike" dirty="0">
                <a:solidFill>
                  <a:srgbClr val="000000"/>
                </a:solidFill>
                <a:effectLst/>
                <a:latin typeface="Calibri" panose="020F0502020204030204" pitchFamily="34" charset="0"/>
              </a:rPr>
              <a:t>Q61. Whom on your executive team is primarily responsible for leading your organization’s telehealth efforts?</a:t>
            </a:r>
          </a:p>
        </p:txBody>
      </p:sp>
      <p:pic>
        <p:nvPicPr>
          <p:cNvPr id="3" name="Picture 2">
            <a:extLst>
              <a:ext uri="{FF2B5EF4-FFF2-40B4-BE49-F238E27FC236}">
                <a16:creationId xmlns:a16="http://schemas.microsoft.com/office/drawing/2014/main" id="{C75296CC-82E5-C853-521A-DA6459C51864}"/>
              </a:ext>
            </a:extLst>
          </p:cNvPr>
          <p:cNvPicPr>
            <a:picLocks noChangeAspect="1"/>
          </p:cNvPicPr>
          <p:nvPr/>
        </p:nvPicPr>
        <p:blipFill>
          <a:blip r:embed="rId2"/>
          <a:stretch>
            <a:fillRect/>
          </a:stretch>
        </p:blipFill>
        <p:spPr>
          <a:xfrm>
            <a:off x="838200" y="1469336"/>
            <a:ext cx="10516511" cy="5023539"/>
          </a:xfrm>
          <a:prstGeom prst="rect">
            <a:avLst/>
          </a:prstGeom>
        </p:spPr>
      </p:pic>
    </p:spTree>
    <p:extLst>
      <p:ext uri="{BB962C8B-B14F-4D97-AF65-F5344CB8AC3E}">
        <p14:creationId xmlns:p14="http://schemas.microsoft.com/office/powerpoint/2010/main" val="786240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1104011"/>
          </a:xfrm>
        </p:spPr>
        <p:txBody>
          <a:bodyPr>
            <a:normAutofit/>
          </a:bodyPr>
          <a:lstStyle/>
          <a:p>
            <a:r>
              <a:rPr lang="en-US" sz="2400" b="1" i="0" u="none" strike="noStrike" dirty="0">
                <a:solidFill>
                  <a:srgbClr val="000000"/>
                </a:solidFill>
                <a:effectLst/>
                <a:latin typeface="Calibri" panose="020F0502020204030204" pitchFamily="34" charset="0"/>
              </a:rPr>
              <a:t>Q62. Which of the following reflect how telehealth services are provided at your organization?</a:t>
            </a:r>
          </a:p>
        </p:txBody>
      </p:sp>
      <p:pic>
        <p:nvPicPr>
          <p:cNvPr id="3" name="Picture 2">
            <a:extLst>
              <a:ext uri="{FF2B5EF4-FFF2-40B4-BE49-F238E27FC236}">
                <a16:creationId xmlns:a16="http://schemas.microsoft.com/office/drawing/2014/main" id="{0B6E097C-0046-CE99-D90B-24279E9BC58A}"/>
              </a:ext>
            </a:extLst>
          </p:cNvPr>
          <p:cNvPicPr>
            <a:picLocks noChangeAspect="1"/>
          </p:cNvPicPr>
          <p:nvPr/>
        </p:nvPicPr>
        <p:blipFill>
          <a:blip r:embed="rId2"/>
          <a:stretch>
            <a:fillRect/>
          </a:stretch>
        </p:blipFill>
        <p:spPr>
          <a:xfrm>
            <a:off x="838200" y="1469136"/>
            <a:ext cx="10516511" cy="4932091"/>
          </a:xfrm>
          <a:prstGeom prst="rect">
            <a:avLst/>
          </a:prstGeom>
        </p:spPr>
      </p:pic>
    </p:spTree>
    <p:extLst>
      <p:ext uri="{BB962C8B-B14F-4D97-AF65-F5344CB8AC3E}">
        <p14:creationId xmlns:p14="http://schemas.microsoft.com/office/powerpoint/2010/main" val="2927521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3E2D9-96D3-627C-488D-2878CF125A5D}"/>
              </a:ext>
            </a:extLst>
          </p:cNvPr>
          <p:cNvSpPr>
            <a:spLocks noGrp="1"/>
          </p:cNvSpPr>
          <p:nvPr>
            <p:ph type="title"/>
          </p:nvPr>
        </p:nvSpPr>
        <p:spPr/>
        <p:txBody>
          <a:bodyPr/>
          <a:lstStyle/>
          <a:p>
            <a:r>
              <a:rPr lang="en-US" b="1" dirty="0"/>
              <a:t>Patient Engagement</a:t>
            </a:r>
            <a:br>
              <a:rPr lang="en-US" b="1" dirty="0"/>
            </a:br>
            <a:r>
              <a:rPr lang="en-US" sz="3600" dirty="0"/>
              <a:t>Tools</a:t>
            </a:r>
          </a:p>
        </p:txBody>
      </p:sp>
    </p:spTree>
    <p:extLst>
      <p:ext uri="{BB962C8B-B14F-4D97-AF65-F5344CB8AC3E}">
        <p14:creationId xmlns:p14="http://schemas.microsoft.com/office/powerpoint/2010/main" val="3535079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1104011"/>
          </a:xfrm>
        </p:spPr>
        <p:txBody>
          <a:bodyPr>
            <a:normAutofit/>
          </a:bodyPr>
          <a:lstStyle/>
          <a:p>
            <a:r>
              <a:rPr lang="en-US" sz="2400" b="1" i="0" u="none" strike="noStrike" dirty="0">
                <a:solidFill>
                  <a:srgbClr val="000000"/>
                </a:solidFill>
                <a:effectLst/>
                <a:latin typeface="Calibri" panose="020F0502020204030204" pitchFamily="34" charset="0"/>
              </a:rPr>
              <a:t>Q56. Which of the following capabilities are available to patients through your organization’s </a:t>
            </a:r>
            <a:r>
              <a:rPr lang="en-US" sz="2400" b="1" i="0" u="sng" strike="noStrike" dirty="0">
                <a:solidFill>
                  <a:srgbClr val="000000"/>
                </a:solidFill>
                <a:effectLst/>
                <a:latin typeface="Calibri" panose="020F0502020204030204" pitchFamily="34" charset="0"/>
              </a:rPr>
              <a:t>web site or patient portal</a:t>
            </a:r>
            <a:r>
              <a:rPr lang="en-US" sz="2400" b="1" i="0" u="none" strike="noStrike" dirty="0">
                <a:solidFill>
                  <a:srgbClr val="000000"/>
                </a:solidFill>
                <a:effectLst/>
                <a:latin typeface="Calibri" panose="020F0502020204030204" pitchFamily="34" charset="0"/>
              </a:rPr>
              <a:t>?</a:t>
            </a:r>
          </a:p>
        </p:txBody>
      </p:sp>
      <p:pic>
        <p:nvPicPr>
          <p:cNvPr id="3" name="Picture 2">
            <a:extLst>
              <a:ext uri="{FF2B5EF4-FFF2-40B4-BE49-F238E27FC236}">
                <a16:creationId xmlns:a16="http://schemas.microsoft.com/office/drawing/2014/main" id="{A6298199-4DB1-EEE1-1E2D-870F71366C22}"/>
              </a:ext>
            </a:extLst>
          </p:cNvPr>
          <p:cNvPicPr>
            <a:picLocks noChangeAspect="1"/>
          </p:cNvPicPr>
          <p:nvPr/>
        </p:nvPicPr>
        <p:blipFill>
          <a:blip r:embed="rId2"/>
          <a:stretch>
            <a:fillRect/>
          </a:stretch>
        </p:blipFill>
        <p:spPr>
          <a:xfrm>
            <a:off x="728007" y="1338269"/>
            <a:ext cx="10735986" cy="5340559"/>
          </a:xfrm>
          <a:prstGeom prst="rect">
            <a:avLst/>
          </a:prstGeom>
        </p:spPr>
      </p:pic>
    </p:spTree>
    <p:extLst>
      <p:ext uri="{BB962C8B-B14F-4D97-AF65-F5344CB8AC3E}">
        <p14:creationId xmlns:p14="http://schemas.microsoft.com/office/powerpoint/2010/main" val="909002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1104011"/>
          </a:xfrm>
        </p:spPr>
        <p:txBody>
          <a:bodyPr>
            <a:normAutofit fontScale="90000"/>
          </a:bodyPr>
          <a:lstStyle/>
          <a:p>
            <a:r>
              <a:rPr lang="en-US" sz="2400" b="1" i="0" u="none" strike="noStrike" dirty="0">
                <a:solidFill>
                  <a:srgbClr val="000000"/>
                </a:solidFill>
                <a:effectLst/>
                <a:latin typeface="Calibri" panose="020F0502020204030204" pitchFamily="34" charset="0"/>
              </a:rPr>
              <a:t>Q57. Which of the following services designed to empower patients and their families </a:t>
            </a:r>
            <a:r>
              <a:rPr lang="en-US" sz="2400" b="1" i="0" u="sng" strike="noStrike" dirty="0">
                <a:solidFill>
                  <a:srgbClr val="000000"/>
                </a:solidFill>
                <a:effectLst/>
                <a:latin typeface="Calibri" panose="020F0502020204030204" pitchFamily="34" charset="0"/>
              </a:rPr>
              <a:t>outside of your facility </a:t>
            </a:r>
            <a:r>
              <a:rPr lang="en-US" sz="2400" b="1" i="0" u="none" strike="noStrike" dirty="0">
                <a:solidFill>
                  <a:srgbClr val="000000"/>
                </a:solidFill>
                <a:effectLst/>
                <a:latin typeface="Calibri" panose="020F0502020204030204" pitchFamily="34" charset="0"/>
              </a:rPr>
              <a:t>setting does your organization support via electronic tools? </a:t>
            </a:r>
            <a:br>
              <a:rPr lang="en-US" sz="2400" b="1" i="0" u="none" strike="noStrike" dirty="0">
                <a:solidFill>
                  <a:srgbClr val="000000"/>
                </a:solidFill>
                <a:effectLst/>
                <a:latin typeface="Calibri" panose="020F0502020204030204" pitchFamily="34" charset="0"/>
              </a:rPr>
            </a:br>
            <a:r>
              <a:rPr lang="en-US" sz="2000" i="0" u="none" strike="noStrike" dirty="0">
                <a:solidFill>
                  <a:srgbClr val="000000"/>
                </a:solidFill>
                <a:effectLst/>
                <a:latin typeface="Calibri" panose="020F0502020204030204" pitchFamily="34" charset="0"/>
              </a:rPr>
              <a:t>Please do not include pilots. All services/capabilities should be fully deployed HIT based products and services </a:t>
            </a:r>
          </a:p>
        </p:txBody>
      </p:sp>
      <p:pic>
        <p:nvPicPr>
          <p:cNvPr id="3" name="Picture 2">
            <a:extLst>
              <a:ext uri="{FF2B5EF4-FFF2-40B4-BE49-F238E27FC236}">
                <a16:creationId xmlns:a16="http://schemas.microsoft.com/office/drawing/2014/main" id="{5139944B-3B1E-4FEC-66E2-8E4E0B6E7A9E}"/>
              </a:ext>
            </a:extLst>
          </p:cNvPr>
          <p:cNvPicPr>
            <a:picLocks noChangeAspect="1"/>
          </p:cNvPicPr>
          <p:nvPr/>
        </p:nvPicPr>
        <p:blipFill>
          <a:blip r:embed="rId2"/>
          <a:stretch>
            <a:fillRect/>
          </a:stretch>
        </p:blipFill>
        <p:spPr>
          <a:xfrm>
            <a:off x="838200" y="1548590"/>
            <a:ext cx="10516511" cy="4944285"/>
          </a:xfrm>
          <a:prstGeom prst="rect">
            <a:avLst/>
          </a:prstGeom>
        </p:spPr>
      </p:pic>
    </p:spTree>
    <p:extLst>
      <p:ext uri="{BB962C8B-B14F-4D97-AF65-F5344CB8AC3E}">
        <p14:creationId xmlns:p14="http://schemas.microsoft.com/office/powerpoint/2010/main" val="2349319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1104011"/>
          </a:xfrm>
        </p:spPr>
        <p:txBody>
          <a:bodyPr>
            <a:normAutofit fontScale="90000"/>
          </a:bodyPr>
          <a:lstStyle/>
          <a:p>
            <a:r>
              <a:rPr lang="en-US" sz="2400" b="1" i="0" u="none" strike="noStrike" dirty="0">
                <a:solidFill>
                  <a:srgbClr val="000000"/>
                </a:solidFill>
                <a:effectLst/>
                <a:latin typeface="Calibri" panose="020F0502020204030204" pitchFamily="34" charset="0"/>
              </a:rPr>
              <a:t>Q58. Which of the following services designed to empower patients and their families </a:t>
            </a:r>
            <a:r>
              <a:rPr lang="en-US" sz="2400" b="1" i="0" u="sng" strike="noStrike" dirty="0">
                <a:solidFill>
                  <a:srgbClr val="000000"/>
                </a:solidFill>
                <a:effectLst/>
                <a:latin typeface="Calibri" panose="020F0502020204030204" pitchFamily="34" charset="0"/>
              </a:rPr>
              <a:t>inside of your facility </a:t>
            </a:r>
            <a:r>
              <a:rPr lang="en-US" sz="2400" b="1" i="0" u="none" strike="noStrike" dirty="0">
                <a:solidFill>
                  <a:srgbClr val="000000"/>
                </a:solidFill>
                <a:effectLst/>
                <a:latin typeface="Calibri" panose="020F0502020204030204" pitchFamily="34" charset="0"/>
              </a:rPr>
              <a:t>setting does your organization support via electronic tools?  </a:t>
            </a:r>
            <a:br>
              <a:rPr lang="en-US" sz="2400" b="1" i="0" u="none" strike="noStrike" dirty="0">
                <a:solidFill>
                  <a:srgbClr val="000000"/>
                </a:solidFill>
                <a:effectLst/>
                <a:latin typeface="Calibri" panose="020F0502020204030204" pitchFamily="34" charset="0"/>
              </a:rPr>
            </a:br>
            <a:r>
              <a:rPr lang="en-US" sz="2000" i="0" u="none" strike="noStrike" dirty="0">
                <a:solidFill>
                  <a:srgbClr val="000000"/>
                </a:solidFill>
                <a:effectLst/>
                <a:latin typeface="Calibri" panose="020F0502020204030204" pitchFamily="34" charset="0"/>
              </a:rPr>
              <a:t>Please do not include pilots. All services/capabilities should be fully deployed HIT based products and services. </a:t>
            </a:r>
          </a:p>
        </p:txBody>
      </p:sp>
      <p:pic>
        <p:nvPicPr>
          <p:cNvPr id="4" name="Picture 3">
            <a:extLst>
              <a:ext uri="{FF2B5EF4-FFF2-40B4-BE49-F238E27FC236}">
                <a16:creationId xmlns:a16="http://schemas.microsoft.com/office/drawing/2014/main" id="{4514E59A-09DA-EA08-584B-4B8AA1BB57E2}"/>
              </a:ext>
            </a:extLst>
          </p:cNvPr>
          <p:cNvPicPr>
            <a:picLocks noChangeAspect="1"/>
          </p:cNvPicPr>
          <p:nvPr/>
        </p:nvPicPr>
        <p:blipFill>
          <a:blip r:embed="rId2"/>
          <a:stretch>
            <a:fillRect/>
          </a:stretch>
        </p:blipFill>
        <p:spPr>
          <a:xfrm>
            <a:off x="837289" y="1638409"/>
            <a:ext cx="10516511" cy="4907705"/>
          </a:xfrm>
          <a:prstGeom prst="rect">
            <a:avLst/>
          </a:prstGeom>
        </p:spPr>
      </p:pic>
    </p:spTree>
    <p:extLst>
      <p:ext uri="{BB962C8B-B14F-4D97-AF65-F5344CB8AC3E}">
        <p14:creationId xmlns:p14="http://schemas.microsoft.com/office/powerpoint/2010/main" val="833980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2835</TotalTime>
  <Words>402</Words>
  <Application>Microsoft Office PowerPoint</Application>
  <PresentationFormat>Widescreen</PresentationFormat>
  <Paragraphs>25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Topics – Patient Engagement</vt:lpstr>
      <vt:lpstr>Leadership / Structure</vt:lpstr>
      <vt:lpstr>Q55. Whom on your executive team is primarily responsible for leading your organization’s patient engagement/experience efforts?</vt:lpstr>
      <vt:lpstr>Q61. Whom on your executive team is primarily responsible for leading your organization’s telehealth efforts?</vt:lpstr>
      <vt:lpstr>Q62. Which of the following reflect how telehealth services are provided at your organization?</vt:lpstr>
      <vt:lpstr>Patient Engagement Tools</vt:lpstr>
      <vt:lpstr>Q56. Which of the following capabilities are available to patients through your organization’s web site or patient portal?</vt:lpstr>
      <vt:lpstr>Q57. Which of the following services designed to empower patients and their families outside of your facility setting does your organization support via electronic tools?  Please do not include pilots. All services/capabilities should be fully deployed HIT based products and services </vt:lpstr>
      <vt:lpstr>Q58. Which of the following services designed to empower patients and their families inside of your facility setting does your organization support via electronic tools?   Please do not include pilots. All services/capabilities should be fully deployed HIT based products and services. </vt:lpstr>
      <vt:lpstr>Q59. Which of the following functionalities are included in mobile apps your organization provides to your patients?  These should be apps created for a mobile handheld device and should NOT include responsive designed websites</vt:lpstr>
      <vt:lpstr>Q60. Which of the following patient interactive capabilities does your organization provide your staff members to help to promote patient and family engagement in your facility?  Please do not include pilots. All services/capabilities should be fully deployed HIT based products and services.</vt:lpstr>
      <vt:lpstr>Patient Engagement Utilization</vt:lpstr>
      <vt:lpstr>Q63. Please indicate the percentage of your organization’s…</vt:lpstr>
      <vt:lpstr>Q64. Of the following diagnostic and therapeutic medical exchanges between patients and providers in your organization, what percentage are conducted via telehealth?</vt:lpstr>
      <vt:lpstr>Q65. Please indicate the percentage of unique patients your organization serviced during the last 12 months who have accessed your organization’s patient portal at least once this last year? </vt:lpstr>
      <vt:lpstr>Patient Engagement Promotion</vt:lpstr>
      <vt:lpstr>Q66 Which of the following tactics does your organization use to promote your organization’s digital health tools to patients (patient portal, mobile app and telehealth services)?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DHMW Survey – By The Numbers 2023 Participation</dc:title>
  <dc:creator>Lorren Pettit</dc:creator>
  <cp:lastModifiedBy>Lorren Pettit</cp:lastModifiedBy>
  <cp:revision>5</cp:revision>
  <dcterms:created xsi:type="dcterms:W3CDTF">2023-08-01T19:27:23Z</dcterms:created>
  <dcterms:modified xsi:type="dcterms:W3CDTF">2023-08-29T19:50:29Z</dcterms:modified>
</cp:coreProperties>
</file>