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83" r:id="rId2"/>
    <p:sldId id="259" r:id="rId3"/>
    <p:sldId id="325" r:id="rId4"/>
    <p:sldId id="257" r:id="rId5"/>
    <p:sldId id="286" r:id="rId6"/>
    <p:sldId id="326" r:id="rId7"/>
    <p:sldId id="327" r:id="rId8"/>
    <p:sldId id="322" r:id="rId9"/>
    <p:sldId id="329" r:id="rId10"/>
    <p:sldId id="330" r:id="rId11"/>
    <p:sldId id="336" r:id="rId12"/>
    <p:sldId id="331" r:id="rId13"/>
    <p:sldId id="337" r:id="rId14"/>
    <p:sldId id="332" r:id="rId15"/>
    <p:sldId id="323" r:id="rId16"/>
    <p:sldId id="334" r:id="rId17"/>
    <p:sldId id="302" r:id="rId18"/>
    <p:sldId id="333" r:id="rId19"/>
    <p:sldId id="335" r:id="rId20"/>
    <p:sldId id="30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CC00CC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BA72DA-2BE6-4A23-BC35-7A19ECD6A16B}" v="18" dt="2023-08-29T19:46:30.2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10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rren Pettit" userId="a74e40c7-df96-4276-bcfe-7232f6e72698" providerId="ADAL" clId="{A9E09FF4-AA5D-4628-BB75-E892EEB927FB}"/>
    <pc:docChg chg="undo redo custSel addSld delSld modSld sldOrd">
      <pc:chgData name="Lorren Pettit" userId="a74e40c7-df96-4276-bcfe-7232f6e72698" providerId="ADAL" clId="{A9E09FF4-AA5D-4628-BB75-E892EEB927FB}" dt="2023-08-26T19:13:05.627" v="843" actId="1076"/>
      <pc:docMkLst>
        <pc:docMk/>
      </pc:docMkLst>
      <pc:sldChg chg="addSp delSp modSp mod ord">
        <pc:chgData name="Lorren Pettit" userId="a74e40c7-df96-4276-bcfe-7232f6e72698" providerId="ADAL" clId="{A9E09FF4-AA5D-4628-BB75-E892EEB927FB}" dt="2023-08-07T22:15:23.576" v="343"/>
        <pc:sldMkLst>
          <pc:docMk/>
          <pc:sldMk cId="2927521187" sldId="257"/>
        </pc:sldMkLst>
        <pc:spChg chg="mod">
          <ac:chgData name="Lorren Pettit" userId="a74e40c7-df96-4276-bcfe-7232f6e72698" providerId="ADAL" clId="{A9E09FF4-AA5D-4628-BB75-E892EEB927FB}" dt="2023-08-07T20:50:15.567" v="220" actId="20577"/>
          <ac:spMkLst>
            <pc:docMk/>
            <pc:sldMk cId="2927521187" sldId="257"/>
            <ac:spMk id="2" creationId="{9123AEC6-66D1-0252-A97F-F3BB3793F10F}"/>
          </ac:spMkLst>
        </pc:spChg>
        <pc:spChg chg="add mod">
          <ac:chgData name="Lorren Pettit" userId="a74e40c7-df96-4276-bcfe-7232f6e72698" providerId="ADAL" clId="{A9E09FF4-AA5D-4628-BB75-E892EEB927FB}" dt="2023-08-07T20:51:52.631" v="240" actId="114"/>
          <ac:spMkLst>
            <pc:docMk/>
            <pc:sldMk cId="2927521187" sldId="257"/>
            <ac:spMk id="21" creationId="{6607F2F5-2036-A3CD-1A66-769CC87DB302}"/>
          </ac:spMkLst>
        </pc:spChg>
        <pc:spChg chg="add mod">
          <ac:chgData name="Lorren Pettit" userId="a74e40c7-df96-4276-bcfe-7232f6e72698" providerId="ADAL" clId="{A9E09FF4-AA5D-4628-BB75-E892EEB927FB}" dt="2023-08-07T20:52:15.456" v="243"/>
          <ac:spMkLst>
            <pc:docMk/>
            <pc:sldMk cId="2927521187" sldId="257"/>
            <ac:spMk id="22" creationId="{CC4370B2-236F-52DA-DD96-7D5A36E994CF}"/>
          </ac:spMkLst>
        </pc:spChg>
        <pc:graphicFrameChg chg="del">
          <ac:chgData name="Lorren Pettit" userId="a74e40c7-df96-4276-bcfe-7232f6e72698" providerId="ADAL" clId="{A9E09FF4-AA5D-4628-BB75-E892EEB927FB}" dt="2023-08-07T20:50:19.426" v="221" actId="478"/>
          <ac:graphicFrameMkLst>
            <pc:docMk/>
            <pc:sldMk cId="2927521187" sldId="257"/>
            <ac:graphicFrameMk id="16" creationId="{3BFF584D-FD45-4BBF-B89F-2BC26F087570}"/>
          </ac:graphicFrameMkLst>
        </pc:graphicFrameChg>
        <pc:graphicFrameChg chg="add mod">
          <ac:chgData name="Lorren Pettit" userId="a74e40c7-df96-4276-bcfe-7232f6e72698" providerId="ADAL" clId="{A9E09FF4-AA5D-4628-BB75-E892EEB927FB}" dt="2023-08-07T20:56:20.661" v="274" actId="207"/>
          <ac:graphicFrameMkLst>
            <pc:docMk/>
            <pc:sldMk cId="2927521187" sldId="257"/>
            <ac:graphicFrameMk id="18" creationId="{3437C9EE-407B-4490-AE62-47F46C432D61}"/>
          </ac:graphicFrameMkLst>
        </pc:graphicFrameChg>
        <pc:graphicFrameChg chg="add mod">
          <ac:chgData name="Lorren Pettit" userId="a74e40c7-df96-4276-bcfe-7232f6e72698" providerId="ADAL" clId="{A9E09FF4-AA5D-4628-BB75-E892EEB927FB}" dt="2023-08-07T20:56:22.579" v="275" actId="207"/>
          <ac:graphicFrameMkLst>
            <pc:docMk/>
            <pc:sldMk cId="2927521187" sldId="257"/>
            <ac:graphicFrameMk id="19" creationId="{2C8C5607-E15E-4D8E-9825-BC0954968864}"/>
          </ac:graphicFrameMkLst>
        </pc:graphicFrameChg>
      </pc:sldChg>
      <pc:sldChg chg="modSp mod">
        <pc:chgData name="Lorren Pettit" userId="a74e40c7-df96-4276-bcfe-7232f6e72698" providerId="ADAL" clId="{A9E09FF4-AA5D-4628-BB75-E892EEB927FB}" dt="2023-08-07T20:48:56.743" v="150" actId="20577"/>
        <pc:sldMkLst>
          <pc:docMk/>
          <pc:sldMk cId="3363375175" sldId="259"/>
        </pc:sldMkLst>
        <pc:spChg chg="mod">
          <ac:chgData name="Lorren Pettit" userId="a74e40c7-df96-4276-bcfe-7232f6e72698" providerId="ADAL" clId="{A9E09FF4-AA5D-4628-BB75-E892EEB927FB}" dt="2023-08-07T20:48:56.743" v="150" actId="20577"/>
          <ac:spMkLst>
            <pc:docMk/>
            <pc:sldMk cId="3363375175" sldId="259"/>
            <ac:spMk id="2" creationId="{78C3E2D9-96D3-627C-488D-2878CF125A5D}"/>
          </ac:spMkLst>
        </pc:spChg>
      </pc:sldChg>
      <pc:sldChg chg="modSp mod">
        <pc:chgData name="Lorren Pettit" userId="a74e40c7-df96-4276-bcfe-7232f6e72698" providerId="ADAL" clId="{A9E09FF4-AA5D-4628-BB75-E892EEB927FB}" dt="2023-08-07T20:48:41.944" v="134" actId="20577"/>
        <pc:sldMkLst>
          <pc:docMk/>
          <pc:sldMk cId="2709907827" sldId="283"/>
        </pc:sldMkLst>
        <pc:spChg chg="mod">
          <ac:chgData name="Lorren Pettit" userId="a74e40c7-df96-4276-bcfe-7232f6e72698" providerId="ADAL" clId="{A9E09FF4-AA5D-4628-BB75-E892EEB927FB}" dt="2023-08-07T20:38:40.994" v="32" actId="20577"/>
          <ac:spMkLst>
            <pc:docMk/>
            <pc:sldMk cId="2709907827" sldId="283"/>
            <ac:spMk id="2" creationId="{79DB9004-A69E-0621-AA53-AC4B3211111C}"/>
          </ac:spMkLst>
        </pc:spChg>
        <pc:spChg chg="mod">
          <ac:chgData name="Lorren Pettit" userId="a74e40c7-df96-4276-bcfe-7232f6e72698" providerId="ADAL" clId="{A9E09FF4-AA5D-4628-BB75-E892EEB927FB}" dt="2023-08-07T20:48:41.944" v="134" actId="20577"/>
          <ac:spMkLst>
            <pc:docMk/>
            <pc:sldMk cId="2709907827" sldId="283"/>
            <ac:spMk id="3" creationId="{14F0B634-C23E-C4FD-2FC3-10CBC842BA83}"/>
          </ac:spMkLst>
        </pc:spChg>
      </pc:sldChg>
      <pc:sldChg chg="modSp mod">
        <pc:chgData name="Lorren Pettit" userId="a74e40c7-df96-4276-bcfe-7232f6e72698" providerId="ADAL" clId="{A9E09FF4-AA5D-4628-BB75-E892EEB927FB}" dt="2023-08-07T20:49:25.154" v="188" actId="113"/>
        <pc:sldMkLst>
          <pc:docMk/>
          <pc:sldMk cId="3535079108" sldId="286"/>
        </pc:sldMkLst>
        <pc:spChg chg="mod">
          <ac:chgData name="Lorren Pettit" userId="a74e40c7-df96-4276-bcfe-7232f6e72698" providerId="ADAL" clId="{A9E09FF4-AA5D-4628-BB75-E892EEB927FB}" dt="2023-08-07T20:49:25.154" v="188" actId="113"/>
          <ac:spMkLst>
            <pc:docMk/>
            <pc:sldMk cId="3535079108" sldId="286"/>
            <ac:spMk id="2" creationId="{78C3E2D9-96D3-627C-488D-2878CF125A5D}"/>
          </ac:spMkLst>
        </pc:spChg>
      </pc:sldChg>
      <pc:sldChg chg="del">
        <pc:chgData name="Lorren Pettit" userId="a74e40c7-df96-4276-bcfe-7232f6e72698" providerId="ADAL" clId="{A9E09FF4-AA5D-4628-BB75-E892EEB927FB}" dt="2023-08-08T14:58:00.946" v="827" actId="47"/>
        <pc:sldMkLst>
          <pc:docMk/>
          <pc:sldMk cId="2349922921" sldId="287"/>
        </pc:sldMkLst>
      </pc:sldChg>
      <pc:sldChg chg="del">
        <pc:chgData name="Lorren Pettit" userId="a74e40c7-df96-4276-bcfe-7232f6e72698" providerId="ADAL" clId="{A9E09FF4-AA5D-4628-BB75-E892EEB927FB}" dt="2023-08-08T14:58:00.946" v="827" actId="47"/>
        <pc:sldMkLst>
          <pc:docMk/>
          <pc:sldMk cId="3793702028" sldId="292"/>
        </pc:sldMkLst>
      </pc:sldChg>
      <pc:sldChg chg="addSp delSp modSp mod">
        <pc:chgData name="Lorren Pettit" userId="a74e40c7-df96-4276-bcfe-7232f6e72698" providerId="ADAL" clId="{A9E09FF4-AA5D-4628-BB75-E892EEB927FB}" dt="2023-08-08T14:27:30.579" v="601" actId="207"/>
        <pc:sldMkLst>
          <pc:docMk/>
          <pc:sldMk cId="1236606813" sldId="302"/>
        </pc:sldMkLst>
        <pc:spChg chg="mod">
          <ac:chgData name="Lorren Pettit" userId="a74e40c7-df96-4276-bcfe-7232f6e72698" providerId="ADAL" clId="{A9E09FF4-AA5D-4628-BB75-E892EEB927FB}" dt="2023-08-08T14:18:58.188" v="585" actId="20577"/>
          <ac:spMkLst>
            <pc:docMk/>
            <pc:sldMk cId="1236606813" sldId="302"/>
            <ac:spMk id="2" creationId="{9123AEC6-66D1-0252-A97F-F3BB3793F10F}"/>
          </ac:spMkLst>
        </pc:spChg>
        <pc:spChg chg="add mod">
          <ac:chgData name="Lorren Pettit" userId="a74e40c7-df96-4276-bcfe-7232f6e72698" providerId="ADAL" clId="{A9E09FF4-AA5D-4628-BB75-E892EEB927FB}" dt="2023-08-08T14:27:22.859" v="600" actId="114"/>
          <ac:spMkLst>
            <pc:docMk/>
            <pc:sldMk cId="1236606813" sldId="302"/>
            <ac:spMk id="12" creationId="{0B4553D8-2635-04A1-7073-0A662FA89735}"/>
          </ac:spMkLst>
        </pc:spChg>
        <pc:graphicFrameChg chg="del">
          <ac:chgData name="Lorren Pettit" userId="a74e40c7-df96-4276-bcfe-7232f6e72698" providerId="ADAL" clId="{A9E09FF4-AA5D-4628-BB75-E892EEB927FB}" dt="2023-08-08T14:19:01.549" v="586" actId="478"/>
          <ac:graphicFrameMkLst>
            <pc:docMk/>
            <pc:sldMk cId="1236606813" sldId="302"/>
            <ac:graphicFrameMk id="8" creationId="{C9445DD4-36AC-42C7-80DA-F6408AD3EC06}"/>
          </ac:graphicFrameMkLst>
        </pc:graphicFrameChg>
        <pc:graphicFrameChg chg="add del mod">
          <ac:chgData name="Lorren Pettit" userId="a74e40c7-df96-4276-bcfe-7232f6e72698" providerId="ADAL" clId="{A9E09FF4-AA5D-4628-BB75-E892EEB927FB}" dt="2023-08-08T14:26:33.692" v="591" actId="478"/>
          <ac:graphicFrameMkLst>
            <pc:docMk/>
            <pc:sldMk cId="1236606813" sldId="302"/>
            <ac:graphicFrameMk id="9" creationId="{ED5CB828-0A39-5128-7BDF-5536D836F7AF}"/>
          </ac:graphicFrameMkLst>
        </pc:graphicFrameChg>
        <pc:graphicFrameChg chg="add mod">
          <ac:chgData name="Lorren Pettit" userId="a74e40c7-df96-4276-bcfe-7232f6e72698" providerId="ADAL" clId="{A9E09FF4-AA5D-4628-BB75-E892EEB927FB}" dt="2023-08-08T14:27:30.579" v="601" actId="207"/>
          <ac:graphicFrameMkLst>
            <pc:docMk/>
            <pc:sldMk cId="1236606813" sldId="302"/>
            <ac:graphicFrameMk id="10" creationId="{ED5CB828-0A39-5128-7BDF-5536D836F7AF}"/>
          </ac:graphicFrameMkLst>
        </pc:graphicFrameChg>
      </pc:sldChg>
      <pc:sldChg chg="del">
        <pc:chgData name="Lorren Pettit" userId="a74e40c7-df96-4276-bcfe-7232f6e72698" providerId="ADAL" clId="{A9E09FF4-AA5D-4628-BB75-E892EEB927FB}" dt="2023-08-08T14:58:00.946" v="827" actId="47"/>
        <pc:sldMkLst>
          <pc:docMk/>
          <pc:sldMk cId="3708707866" sldId="304"/>
        </pc:sldMkLst>
      </pc:sldChg>
      <pc:sldChg chg="del">
        <pc:chgData name="Lorren Pettit" userId="a74e40c7-df96-4276-bcfe-7232f6e72698" providerId="ADAL" clId="{A9E09FF4-AA5D-4628-BB75-E892EEB927FB}" dt="2023-08-08T14:58:00.946" v="827" actId="47"/>
        <pc:sldMkLst>
          <pc:docMk/>
          <pc:sldMk cId="3055676237" sldId="305"/>
        </pc:sldMkLst>
      </pc:sldChg>
      <pc:sldChg chg="addSp delSp modSp del mod">
        <pc:chgData name="Lorren Pettit" userId="a74e40c7-df96-4276-bcfe-7232f6e72698" providerId="ADAL" clId="{A9E09FF4-AA5D-4628-BB75-E892EEB927FB}" dt="2023-08-07T22:14:41.359" v="341" actId="47"/>
        <pc:sldMkLst>
          <pc:docMk/>
          <pc:sldMk cId="392718163" sldId="306"/>
        </pc:sldMkLst>
        <pc:spChg chg="mod">
          <ac:chgData name="Lorren Pettit" userId="a74e40c7-df96-4276-bcfe-7232f6e72698" providerId="ADAL" clId="{A9E09FF4-AA5D-4628-BB75-E892EEB927FB}" dt="2023-08-07T20:52:51.894" v="247" actId="20577"/>
          <ac:spMkLst>
            <pc:docMk/>
            <pc:sldMk cId="392718163" sldId="306"/>
            <ac:spMk id="2" creationId="{9123AEC6-66D1-0252-A97F-F3BB3793F10F}"/>
          </ac:spMkLst>
        </pc:spChg>
        <pc:graphicFrameChg chg="del">
          <ac:chgData name="Lorren Pettit" userId="a74e40c7-df96-4276-bcfe-7232f6e72698" providerId="ADAL" clId="{A9E09FF4-AA5D-4628-BB75-E892EEB927FB}" dt="2023-08-07T20:52:57.968" v="248" actId="478"/>
          <ac:graphicFrameMkLst>
            <pc:docMk/>
            <pc:sldMk cId="392718163" sldId="306"/>
            <ac:graphicFrameMk id="3" creationId="{5B202073-FD08-45DF-8434-812345160FFA}"/>
          </ac:graphicFrameMkLst>
        </pc:graphicFrameChg>
        <pc:graphicFrameChg chg="add del mod">
          <ac:chgData name="Lorren Pettit" userId="a74e40c7-df96-4276-bcfe-7232f6e72698" providerId="ADAL" clId="{A9E09FF4-AA5D-4628-BB75-E892EEB927FB}" dt="2023-08-07T20:54:44.013" v="255" actId="478"/>
          <ac:graphicFrameMkLst>
            <pc:docMk/>
            <pc:sldMk cId="392718163" sldId="306"/>
            <ac:graphicFrameMk id="4" creationId="{B547A851-015F-4CB1-986A-EA788063956A}"/>
          </ac:graphicFrameMkLst>
        </pc:graphicFrameChg>
        <pc:graphicFrameChg chg="add del mod">
          <ac:chgData name="Lorren Pettit" userId="a74e40c7-df96-4276-bcfe-7232f6e72698" providerId="ADAL" clId="{A9E09FF4-AA5D-4628-BB75-E892EEB927FB}" dt="2023-08-07T20:55:12.984" v="260" actId="478"/>
          <ac:graphicFrameMkLst>
            <pc:docMk/>
            <pc:sldMk cId="392718163" sldId="306"/>
            <ac:graphicFrameMk id="5" creationId="{B547A851-015F-4CB1-986A-EA788063956A}"/>
          </ac:graphicFrameMkLst>
        </pc:graphicFrameChg>
        <pc:graphicFrameChg chg="add mod">
          <ac:chgData name="Lorren Pettit" userId="a74e40c7-df96-4276-bcfe-7232f6e72698" providerId="ADAL" clId="{A9E09FF4-AA5D-4628-BB75-E892EEB927FB}" dt="2023-08-07T20:56:03.819" v="270"/>
          <ac:graphicFrameMkLst>
            <pc:docMk/>
            <pc:sldMk cId="392718163" sldId="306"/>
            <ac:graphicFrameMk id="6" creationId="{B547A851-015F-4CB1-986A-EA788063956A}"/>
          </ac:graphicFrameMkLst>
        </pc:graphicFrameChg>
      </pc:sldChg>
      <pc:sldChg chg="del">
        <pc:chgData name="Lorren Pettit" userId="a74e40c7-df96-4276-bcfe-7232f6e72698" providerId="ADAL" clId="{A9E09FF4-AA5D-4628-BB75-E892EEB927FB}" dt="2023-08-07T20:56:14.107" v="272" actId="47"/>
        <pc:sldMkLst>
          <pc:docMk/>
          <pc:sldMk cId="3212911776" sldId="307"/>
        </pc:sldMkLst>
      </pc:sldChg>
      <pc:sldChg chg="del">
        <pc:chgData name="Lorren Pettit" userId="a74e40c7-df96-4276-bcfe-7232f6e72698" providerId="ADAL" clId="{A9E09FF4-AA5D-4628-BB75-E892EEB927FB}" dt="2023-08-07T20:56:14.107" v="272" actId="47"/>
        <pc:sldMkLst>
          <pc:docMk/>
          <pc:sldMk cId="3018983741" sldId="308"/>
        </pc:sldMkLst>
      </pc:sldChg>
      <pc:sldChg chg="addSp delSp modSp mod">
        <pc:chgData name="Lorren Pettit" userId="a74e40c7-df96-4276-bcfe-7232f6e72698" providerId="ADAL" clId="{A9E09FF4-AA5D-4628-BB75-E892EEB927FB}" dt="2023-08-08T14:56:07.056" v="816"/>
        <pc:sldMkLst>
          <pc:docMk/>
          <pc:sldMk cId="200426329" sldId="309"/>
        </pc:sldMkLst>
        <pc:spChg chg="mod">
          <ac:chgData name="Lorren Pettit" userId="a74e40c7-df96-4276-bcfe-7232f6e72698" providerId="ADAL" clId="{A9E09FF4-AA5D-4628-BB75-E892EEB927FB}" dt="2023-08-08T14:48:51.145" v="789" actId="20577"/>
          <ac:spMkLst>
            <pc:docMk/>
            <pc:sldMk cId="200426329" sldId="309"/>
            <ac:spMk id="2" creationId="{9123AEC6-66D1-0252-A97F-F3BB3793F10F}"/>
          </ac:spMkLst>
        </pc:spChg>
        <pc:spChg chg="del">
          <ac:chgData name="Lorren Pettit" userId="a74e40c7-df96-4276-bcfe-7232f6e72698" providerId="ADAL" clId="{A9E09FF4-AA5D-4628-BB75-E892EEB927FB}" dt="2023-08-08T14:53:51.440" v="792" actId="478"/>
          <ac:spMkLst>
            <pc:docMk/>
            <pc:sldMk cId="200426329" sldId="309"/>
            <ac:spMk id="5" creationId="{04DCE9ED-D10F-8D9F-4B2C-2DDC1C0CD33B}"/>
          </ac:spMkLst>
        </pc:spChg>
        <pc:spChg chg="del">
          <ac:chgData name="Lorren Pettit" userId="a74e40c7-df96-4276-bcfe-7232f6e72698" providerId="ADAL" clId="{A9E09FF4-AA5D-4628-BB75-E892EEB927FB}" dt="2023-08-08T14:53:51.440" v="792" actId="478"/>
          <ac:spMkLst>
            <pc:docMk/>
            <pc:sldMk cId="200426329" sldId="309"/>
            <ac:spMk id="7" creationId="{FCB1DE00-06AE-EF32-45E6-BC4F5175AF86}"/>
          </ac:spMkLst>
        </pc:spChg>
        <pc:graphicFrameChg chg="del">
          <ac:chgData name="Lorren Pettit" userId="a74e40c7-df96-4276-bcfe-7232f6e72698" providerId="ADAL" clId="{A9E09FF4-AA5D-4628-BB75-E892EEB927FB}" dt="2023-08-08T14:53:36.375" v="790" actId="478"/>
          <ac:graphicFrameMkLst>
            <pc:docMk/>
            <pc:sldMk cId="200426329" sldId="309"/>
            <ac:graphicFrameMk id="3" creationId="{E1BE75ED-33A7-4D5B-9425-BD94C4DF11EA}"/>
          </ac:graphicFrameMkLst>
        </pc:graphicFrameChg>
        <pc:graphicFrameChg chg="del">
          <ac:chgData name="Lorren Pettit" userId="a74e40c7-df96-4276-bcfe-7232f6e72698" providerId="ADAL" clId="{A9E09FF4-AA5D-4628-BB75-E892EEB927FB}" dt="2023-08-08T14:53:40.692" v="791" actId="478"/>
          <ac:graphicFrameMkLst>
            <pc:docMk/>
            <pc:sldMk cId="200426329" sldId="309"/>
            <ac:graphicFrameMk id="6" creationId="{D6BF9AEA-0073-496C-B199-F7DCA86C6087}"/>
          </ac:graphicFrameMkLst>
        </pc:graphicFrameChg>
        <pc:graphicFrameChg chg="add del mod">
          <ac:chgData name="Lorren Pettit" userId="a74e40c7-df96-4276-bcfe-7232f6e72698" providerId="ADAL" clId="{A9E09FF4-AA5D-4628-BB75-E892EEB927FB}" dt="2023-08-08T14:54:05.916" v="796" actId="478"/>
          <ac:graphicFrameMkLst>
            <pc:docMk/>
            <pc:sldMk cId="200426329" sldId="309"/>
            <ac:graphicFrameMk id="9" creationId="{883949CF-1307-4833-9F31-F7224579C5B8}"/>
          </ac:graphicFrameMkLst>
        </pc:graphicFrameChg>
        <pc:graphicFrameChg chg="add del mod">
          <ac:chgData name="Lorren Pettit" userId="a74e40c7-df96-4276-bcfe-7232f6e72698" providerId="ADAL" clId="{A9E09FF4-AA5D-4628-BB75-E892EEB927FB}" dt="2023-08-08T14:55:35.467" v="807" actId="478"/>
          <ac:graphicFrameMkLst>
            <pc:docMk/>
            <pc:sldMk cId="200426329" sldId="309"/>
            <ac:graphicFrameMk id="10" creationId="{883949CF-1307-4833-9F31-F7224579C5B8}"/>
          </ac:graphicFrameMkLst>
        </pc:graphicFrameChg>
        <pc:graphicFrameChg chg="add mod">
          <ac:chgData name="Lorren Pettit" userId="a74e40c7-df96-4276-bcfe-7232f6e72698" providerId="ADAL" clId="{A9E09FF4-AA5D-4628-BB75-E892EEB927FB}" dt="2023-08-08T14:56:07.056" v="816"/>
          <ac:graphicFrameMkLst>
            <pc:docMk/>
            <pc:sldMk cId="200426329" sldId="309"/>
            <ac:graphicFrameMk id="11" creationId="{883949CF-1307-4833-9F31-F7224579C5B8}"/>
          </ac:graphicFrameMkLst>
        </pc:graphicFrameChg>
      </pc:sldChg>
      <pc:sldChg chg="del">
        <pc:chgData name="Lorren Pettit" userId="a74e40c7-df96-4276-bcfe-7232f6e72698" providerId="ADAL" clId="{A9E09FF4-AA5D-4628-BB75-E892EEB927FB}" dt="2023-08-08T14:58:00.946" v="827" actId="47"/>
        <pc:sldMkLst>
          <pc:docMk/>
          <pc:sldMk cId="576108196" sldId="310"/>
        </pc:sldMkLst>
      </pc:sldChg>
      <pc:sldChg chg="del">
        <pc:chgData name="Lorren Pettit" userId="a74e40c7-df96-4276-bcfe-7232f6e72698" providerId="ADAL" clId="{A9E09FF4-AA5D-4628-BB75-E892EEB927FB}" dt="2023-08-08T14:58:00.946" v="827" actId="47"/>
        <pc:sldMkLst>
          <pc:docMk/>
          <pc:sldMk cId="3758155374" sldId="311"/>
        </pc:sldMkLst>
      </pc:sldChg>
      <pc:sldChg chg="del">
        <pc:chgData name="Lorren Pettit" userId="a74e40c7-df96-4276-bcfe-7232f6e72698" providerId="ADAL" clId="{A9E09FF4-AA5D-4628-BB75-E892EEB927FB}" dt="2023-08-08T14:58:00.946" v="827" actId="47"/>
        <pc:sldMkLst>
          <pc:docMk/>
          <pc:sldMk cId="3960006124" sldId="312"/>
        </pc:sldMkLst>
      </pc:sldChg>
      <pc:sldChg chg="del">
        <pc:chgData name="Lorren Pettit" userId="a74e40c7-df96-4276-bcfe-7232f6e72698" providerId="ADAL" clId="{A9E09FF4-AA5D-4628-BB75-E892EEB927FB}" dt="2023-08-08T14:58:00.946" v="827" actId="47"/>
        <pc:sldMkLst>
          <pc:docMk/>
          <pc:sldMk cId="2779001596" sldId="313"/>
        </pc:sldMkLst>
      </pc:sldChg>
      <pc:sldChg chg="del">
        <pc:chgData name="Lorren Pettit" userId="a74e40c7-df96-4276-bcfe-7232f6e72698" providerId="ADAL" clId="{A9E09FF4-AA5D-4628-BB75-E892EEB927FB}" dt="2023-08-08T14:58:00.946" v="827" actId="47"/>
        <pc:sldMkLst>
          <pc:docMk/>
          <pc:sldMk cId="1952834562" sldId="314"/>
        </pc:sldMkLst>
      </pc:sldChg>
      <pc:sldChg chg="del">
        <pc:chgData name="Lorren Pettit" userId="a74e40c7-df96-4276-bcfe-7232f6e72698" providerId="ADAL" clId="{A9E09FF4-AA5D-4628-BB75-E892EEB927FB}" dt="2023-08-08T14:58:00.946" v="827" actId="47"/>
        <pc:sldMkLst>
          <pc:docMk/>
          <pc:sldMk cId="2547551062" sldId="315"/>
        </pc:sldMkLst>
      </pc:sldChg>
      <pc:sldChg chg="del">
        <pc:chgData name="Lorren Pettit" userId="a74e40c7-df96-4276-bcfe-7232f6e72698" providerId="ADAL" clId="{A9E09FF4-AA5D-4628-BB75-E892EEB927FB}" dt="2023-08-08T14:58:00.946" v="827" actId="47"/>
        <pc:sldMkLst>
          <pc:docMk/>
          <pc:sldMk cId="698145651" sldId="316"/>
        </pc:sldMkLst>
      </pc:sldChg>
      <pc:sldChg chg="del">
        <pc:chgData name="Lorren Pettit" userId="a74e40c7-df96-4276-bcfe-7232f6e72698" providerId="ADAL" clId="{A9E09FF4-AA5D-4628-BB75-E892EEB927FB}" dt="2023-08-08T14:58:00.946" v="827" actId="47"/>
        <pc:sldMkLst>
          <pc:docMk/>
          <pc:sldMk cId="2331199749" sldId="317"/>
        </pc:sldMkLst>
      </pc:sldChg>
      <pc:sldChg chg="del">
        <pc:chgData name="Lorren Pettit" userId="a74e40c7-df96-4276-bcfe-7232f6e72698" providerId="ADAL" clId="{A9E09FF4-AA5D-4628-BB75-E892EEB927FB}" dt="2023-08-08T14:58:00.946" v="827" actId="47"/>
        <pc:sldMkLst>
          <pc:docMk/>
          <pc:sldMk cId="2383886570" sldId="318"/>
        </pc:sldMkLst>
      </pc:sldChg>
      <pc:sldChg chg="del">
        <pc:chgData name="Lorren Pettit" userId="a74e40c7-df96-4276-bcfe-7232f6e72698" providerId="ADAL" clId="{A9E09FF4-AA5D-4628-BB75-E892EEB927FB}" dt="2023-08-08T14:58:00.946" v="827" actId="47"/>
        <pc:sldMkLst>
          <pc:docMk/>
          <pc:sldMk cId="503345101" sldId="319"/>
        </pc:sldMkLst>
      </pc:sldChg>
      <pc:sldChg chg="del">
        <pc:chgData name="Lorren Pettit" userId="a74e40c7-df96-4276-bcfe-7232f6e72698" providerId="ADAL" clId="{A9E09FF4-AA5D-4628-BB75-E892EEB927FB}" dt="2023-08-08T14:58:00.946" v="827" actId="47"/>
        <pc:sldMkLst>
          <pc:docMk/>
          <pc:sldMk cId="1199795753" sldId="320"/>
        </pc:sldMkLst>
      </pc:sldChg>
      <pc:sldChg chg="del">
        <pc:chgData name="Lorren Pettit" userId="a74e40c7-df96-4276-bcfe-7232f6e72698" providerId="ADAL" clId="{A9E09FF4-AA5D-4628-BB75-E892EEB927FB}" dt="2023-08-08T14:58:00.946" v="827" actId="47"/>
        <pc:sldMkLst>
          <pc:docMk/>
          <pc:sldMk cId="1186362579" sldId="321"/>
        </pc:sldMkLst>
      </pc:sldChg>
      <pc:sldChg chg="modSp add mod">
        <pc:chgData name="Lorren Pettit" userId="a74e40c7-df96-4276-bcfe-7232f6e72698" providerId="ADAL" clId="{A9E09FF4-AA5D-4628-BB75-E892EEB927FB}" dt="2023-08-07T20:49:36.345" v="203" actId="20577"/>
        <pc:sldMkLst>
          <pc:docMk/>
          <pc:sldMk cId="2279943175" sldId="322"/>
        </pc:sldMkLst>
        <pc:spChg chg="mod">
          <ac:chgData name="Lorren Pettit" userId="a74e40c7-df96-4276-bcfe-7232f6e72698" providerId="ADAL" clId="{A9E09FF4-AA5D-4628-BB75-E892EEB927FB}" dt="2023-08-07T20:49:36.345" v="203" actId="20577"/>
          <ac:spMkLst>
            <pc:docMk/>
            <pc:sldMk cId="2279943175" sldId="322"/>
            <ac:spMk id="2" creationId="{78C3E2D9-96D3-627C-488D-2878CF125A5D}"/>
          </ac:spMkLst>
        </pc:spChg>
      </pc:sldChg>
      <pc:sldChg chg="modSp add mod">
        <pc:chgData name="Lorren Pettit" userId="a74e40c7-df96-4276-bcfe-7232f6e72698" providerId="ADAL" clId="{A9E09FF4-AA5D-4628-BB75-E892EEB927FB}" dt="2023-08-07T20:49:47.115" v="217" actId="20577"/>
        <pc:sldMkLst>
          <pc:docMk/>
          <pc:sldMk cId="3070763639" sldId="323"/>
        </pc:sldMkLst>
        <pc:spChg chg="mod">
          <ac:chgData name="Lorren Pettit" userId="a74e40c7-df96-4276-bcfe-7232f6e72698" providerId="ADAL" clId="{A9E09FF4-AA5D-4628-BB75-E892EEB927FB}" dt="2023-08-07T20:49:47.115" v="217" actId="20577"/>
          <ac:spMkLst>
            <pc:docMk/>
            <pc:sldMk cId="3070763639" sldId="323"/>
            <ac:spMk id="2" creationId="{78C3E2D9-96D3-627C-488D-2878CF125A5D}"/>
          </ac:spMkLst>
        </pc:spChg>
      </pc:sldChg>
      <pc:sldChg chg="add del">
        <pc:chgData name="Lorren Pettit" userId="a74e40c7-df96-4276-bcfe-7232f6e72698" providerId="ADAL" clId="{A9E09FF4-AA5D-4628-BB75-E892EEB927FB}" dt="2023-08-07T20:56:16.517" v="273" actId="47"/>
        <pc:sldMkLst>
          <pc:docMk/>
          <pc:sldMk cId="806801713" sldId="324"/>
        </pc:sldMkLst>
      </pc:sldChg>
      <pc:sldChg chg="addSp delSp modSp add del mod">
        <pc:chgData name="Lorren Pettit" userId="a74e40c7-df96-4276-bcfe-7232f6e72698" providerId="ADAL" clId="{A9E09FF4-AA5D-4628-BB75-E892EEB927FB}" dt="2023-08-07T22:14:41.359" v="341" actId="47"/>
        <pc:sldMkLst>
          <pc:docMk/>
          <pc:sldMk cId="4068156303" sldId="324"/>
        </pc:sldMkLst>
        <pc:spChg chg="mod">
          <ac:chgData name="Lorren Pettit" userId="a74e40c7-df96-4276-bcfe-7232f6e72698" providerId="ADAL" clId="{A9E09FF4-AA5D-4628-BB75-E892EEB927FB}" dt="2023-08-07T20:56:40.409" v="278"/>
          <ac:spMkLst>
            <pc:docMk/>
            <pc:sldMk cId="4068156303" sldId="324"/>
            <ac:spMk id="2" creationId="{9123AEC6-66D1-0252-A97F-F3BB3793F10F}"/>
          </ac:spMkLst>
        </pc:spChg>
        <pc:graphicFrameChg chg="add mod">
          <ac:chgData name="Lorren Pettit" userId="a74e40c7-df96-4276-bcfe-7232f6e72698" providerId="ADAL" clId="{A9E09FF4-AA5D-4628-BB75-E892EEB927FB}" dt="2023-08-07T20:58:17.188" v="288"/>
          <ac:graphicFrameMkLst>
            <pc:docMk/>
            <pc:sldMk cId="4068156303" sldId="324"/>
            <ac:graphicFrameMk id="3" creationId="{2636203F-20BC-46C8-A656-F79363827FB9}"/>
          </ac:graphicFrameMkLst>
        </pc:graphicFrameChg>
        <pc:graphicFrameChg chg="del">
          <ac:chgData name="Lorren Pettit" userId="a74e40c7-df96-4276-bcfe-7232f6e72698" providerId="ADAL" clId="{A9E09FF4-AA5D-4628-BB75-E892EEB927FB}" dt="2023-08-07T20:56:30.764" v="277" actId="478"/>
          <ac:graphicFrameMkLst>
            <pc:docMk/>
            <pc:sldMk cId="4068156303" sldId="324"/>
            <ac:graphicFrameMk id="6" creationId="{B547A851-015F-4CB1-986A-EA788063956A}"/>
          </ac:graphicFrameMkLst>
        </pc:graphicFrameChg>
      </pc:sldChg>
      <pc:sldChg chg="addSp modSp mod">
        <pc:chgData name="Lorren Pettit" userId="a74e40c7-df96-4276-bcfe-7232f6e72698" providerId="ADAL" clId="{A9E09FF4-AA5D-4628-BB75-E892EEB927FB}" dt="2023-08-07T22:15:36.462" v="345" actId="115"/>
        <pc:sldMkLst>
          <pc:docMk/>
          <pc:sldMk cId="786240786" sldId="325"/>
        </pc:sldMkLst>
        <pc:spChg chg="mod">
          <ac:chgData name="Lorren Pettit" userId="a74e40c7-df96-4276-bcfe-7232f6e72698" providerId="ADAL" clId="{A9E09FF4-AA5D-4628-BB75-E892EEB927FB}" dt="2023-08-07T22:13:51.187" v="331" actId="5793"/>
          <ac:spMkLst>
            <pc:docMk/>
            <pc:sldMk cId="786240786" sldId="325"/>
            <ac:spMk id="2" creationId="{9123AEC6-66D1-0252-A97F-F3BB3793F10F}"/>
          </ac:spMkLst>
        </pc:spChg>
        <pc:spChg chg="add mod">
          <ac:chgData name="Lorren Pettit" userId="a74e40c7-df96-4276-bcfe-7232f6e72698" providerId="ADAL" clId="{A9E09FF4-AA5D-4628-BB75-E892EEB927FB}" dt="2023-08-07T22:15:36.462" v="345" actId="115"/>
          <ac:spMkLst>
            <pc:docMk/>
            <pc:sldMk cId="786240786" sldId="325"/>
            <ac:spMk id="5" creationId="{55D44B85-267E-FEBD-0E85-E59F55BCFA17}"/>
          </ac:spMkLst>
        </pc:spChg>
        <pc:spChg chg="add mod">
          <ac:chgData name="Lorren Pettit" userId="a74e40c7-df96-4276-bcfe-7232f6e72698" providerId="ADAL" clId="{A9E09FF4-AA5D-4628-BB75-E892EEB927FB}" dt="2023-08-07T22:15:34.240" v="344" actId="115"/>
          <ac:spMkLst>
            <pc:docMk/>
            <pc:sldMk cId="786240786" sldId="325"/>
            <ac:spMk id="7" creationId="{95934623-2186-85C4-2904-F18608BBCFB5}"/>
          </ac:spMkLst>
        </pc:spChg>
        <pc:graphicFrameChg chg="add mod">
          <ac:chgData name="Lorren Pettit" userId="a74e40c7-df96-4276-bcfe-7232f6e72698" providerId="ADAL" clId="{A9E09FF4-AA5D-4628-BB75-E892EEB927FB}" dt="2023-08-07T22:14:32.418" v="340" actId="255"/>
          <ac:graphicFrameMkLst>
            <pc:docMk/>
            <pc:sldMk cId="786240786" sldId="325"/>
            <ac:graphicFrameMk id="3" creationId="{B6C415D8-53F5-4223-E064-FE902D542A12}"/>
          </ac:graphicFrameMkLst>
        </pc:graphicFrameChg>
        <pc:graphicFrameChg chg="mod">
          <ac:chgData name="Lorren Pettit" userId="a74e40c7-df96-4276-bcfe-7232f6e72698" providerId="ADAL" clId="{A9E09FF4-AA5D-4628-BB75-E892EEB927FB}" dt="2023-08-07T22:14:28.255" v="339" actId="255"/>
          <ac:graphicFrameMkLst>
            <pc:docMk/>
            <pc:sldMk cId="786240786" sldId="325"/>
            <ac:graphicFrameMk id="6" creationId="{B547A851-015F-4CB1-986A-EA788063956A}"/>
          </ac:graphicFrameMkLst>
        </pc:graphicFrameChg>
      </pc:sldChg>
      <pc:sldChg chg="addSp delSp modSp add mod">
        <pc:chgData name="Lorren Pettit" userId="a74e40c7-df96-4276-bcfe-7232f6e72698" providerId="ADAL" clId="{A9E09FF4-AA5D-4628-BB75-E892EEB927FB}" dt="2023-08-07T22:16:59.209" v="360"/>
        <pc:sldMkLst>
          <pc:docMk/>
          <pc:sldMk cId="3853162728" sldId="326"/>
        </pc:sldMkLst>
        <pc:spChg chg="mod">
          <ac:chgData name="Lorren Pettit" userId="a74e40c7-df96-4276-bcfe-7232f6e72698" providerId="ADAL" clId="{A9E09FF4-AA5D-4628-BB75-E892EEB927FB}" dt="2023-08-07T22:16:13.285" v="349" actId="20577"/>
          <ac:spMkLst>
            <pc:docMk/>
            <pc:sldMk cId="3853162728" sldId="326"/>
            <ac:spMk id="2" creationId="{9123AEC6-66D1-0252-A97F-F3BB3793F10F}"/>
          </ac:spMkLst>
        </pc:spChg>
        <pc:spChg chg="del">
          <ac:chgData name="Lorren Pettit" userId="a74e40c7-df96-4276-bcfe-7232f6e72698" providerId="ADAL" clId="{A9E09FF4-AA5D-4628-BB75-E892EEB927FB}" dt="2023-08-07T22:16:18.663" v="350" actId="478"/>
          <ac:spMkLst>
            <pc:docMk/>
            <pc:sldMk cId="3853162728" sldId="326"/>
            <ac:spMk id="21" creationId="{6607F2F5-2036-A3CD-1A66-769CC87DB302}"/>
          </ac:spMkLst>
        </pc:spChg>
        <pc:spChg chg="del">
          <ac:chgData name="Lorren Pettit" userId="a74e40c7-df96-4276-bcfe-7232f6e72698" providerId="ADAL" clId="{A9E09FF4-AA5D-4628-BB75-E892EEB927FB}" dt="2023-08-07T22:16:18.663" v="350" actId="478"/>
          <ac:spMkLst>
            <pc:docMk/>
            <pc:sldMk cId="3853162728" sldId="326"/>
            <ac:spMk id="22" creationId="{CC4370B2-236F-52DA-DD96-7D5A36E994CF}"/>
          </ac:spMkLst>
        </pc:spChg>
        <pc:graphicFrameChg chg="add mod">
          <ac:chgData name="Lorren Pettit" userId="a74e40c7-df96-4276-bcfe-7232f6e72698" providerId="ADAL" clId="{A9E09FF4-AA5D-4628-BB75-E892EEB927FB}" dt="2023-08-07T22:16:59.209" v="360"/>
          <ac:graphicFrameMkLst>
            <pc:docMk/>
            <pc:sldMk cId="3853162728" sldId="326"/>
            <ac:graphicFrameMk id="3" creationId="{711D4E80-B15D-4759-B006-17A47DF514B2}"/>
          </ac:graphicFrameMkLst>
        </pc:graphicFrameChg>
        <pc:graphicFrameChg chg="del">
          <ac:chgData name="Lorren Pettit" userId="a74e40c7-df96-4276-bcfe-7232f6e72698" providerId="ADAL" clId="{A9E09FF4-AA5D-4628-BB75-E892EEB927FB}" dt="2023-08-07T22:16:18.663" v="350" actId="478"/>
          <ac:graphicFrameMkLst>
            <pc:docMk/>
            <pc:sldMk cId="3853162728" sldId="326"/>
            <ac:graphicFrameMk id="18" creationId="{3437C9EE-407B-4490-AE62-47F46C432D61}"/>
          </ac:graphicFrameMkLst>
        </pc:graphicFrameChg>
        <pc:graphicFrameChg chg="del">
          <ac:chgData name="Lorren Pettit" userId="a74e40c7-df96-4276-bcfe-7232f6e72698" providerId="ADAL" clId="{A9E09FF4-AA5D-4628-BB75-E892EEB927FB}" dt="2023-08-07T22:16:18.663" v="350" actId="478"/>
          <ac:graphicFrameMkLst>
            <pc:docMk/>
            <pc:sldMk cId="3853162728" sldId="326"/>
            <ac:graphicFrameMk id="19" creationId="{2C8C5607-E15E-4D8E-9825-BC0954968864}"/>
          </ac:graphicFrameMkLst>
        </pc:graphicFrameChg>
      </pc:sldChg>
      <pc:sldChg chg="addSp delSp modSp mod">
        <pc:chgData name="Lorren Pettit" userId="a74e40c7-df96-4276-bcfe-7232f6e72698" providerId="ADAL" clId="{A9E09FF4-AA5D-4628-BB75-E892EEB927FB}" dt="2023-08-07T22:46:06.740" v="374"/>
        <pc:sldMkLst>
          <pc:docMk/>
          <pc:sldMk cId="909002921" sldId="327"/>
        </pc:sldMkLst>
        <pc:spChg chg="mod">
          <ac:chgData name="Lorren Pettit" userId="a74e40c7-df96-4276-bcfe-7232f6e72698" providerId="ADAL" clId="{A9E09FF4-AA5D-4628-BB75-E892EEB927FB}" dt="2023-08-07T22:45:18.935" v="364" actId="20577"/>
          <ac:spMkLst>
            <pc:docMk/>
            <pc:sldMk cId="909002921" sldId="327"/>
            <ac:spMk id="2" creationId="{9123AEC6-66D1-0252-A97F-F3BB3793F10F}"/>
          </ac:spMkLst>
        </pc:spChg>
        <pc:graphicFrameChg chg="del">
          <ac:chgData name="Lorren Pettit" userId="a74e40c7-df96-4276-bcfe-7232f6e72698" providerId="ADAL" clId="{A9E09FF4-AA5D-4628-BB75-E892EEB927FB}" dt="2023-08-07T22:45:03.825" v="361" actId="478"/>
          <ac:graphicFrameMkLst>
            <pc:docMk/>
            <pc:sldMk cId="909002921" sldId="327"/>
            <ac:graphicFrameMk id="3" creationId="{711D4E80-B15D-4759-B006-17A47DF514B2}"/>
          </ac:graphicFrameMkLst>
        </pc:graphicFrameChg>
        <pc:graphicFrameChg chg="add mod">
          <ac:chgData name="Lorren Pettit" userId="a74e40c7-df96-4276-bcfe-7232f6e72698" providerId="ADAL" clId="{A9E09FF4-AA5D-4628-BB75-E892EEB927FB}" dt="2023-08-07T22:46:06.740" v="374"/>
          <ac:graphicFrameMkLst>
            <pc:docMk/>
            <pc:sldMk cId="909002921" sldId="327"/>
            <ac:graphicFrameMk id="4" creationId="{13D8EE18-6344-4738-87B5-BC2DB4858A63}"/>
          </ac:graphicFrameMkLst>
        </pc:graphicFrameChg>
      </pc:sldChg>
      <pc:sldChg chg="addSp delSp modSp mod">
        <pc:chgData name="Lorren Pettit" userId="a74e40c7-df96-4276-bcfe-7232f6e72698" providerId="ADAL" clId="{A9E09FF4-AA5D-4628-BB75-E892EEB927FB}" dt="2023-08-07T22:55:20.001" v="471"/>
        <pc:sldMkLst>
          <pc:docMk/>
          <pc:sldMk cId="2349319913" sldId="328"/>
        </pc:sldMkLst>
        <pc:spChg chg="add mod">
          <ac:chgData name="Lorren Pettit" userId="a74e40c7-df96-4276-bcfe-7232f6e72698" providerId="ADAL" clId="{A9E09FF4-AA5D-4628-BB75-E892EEB927FB}" dt="2023-08-07T22:53:33.292" v="431" actId="164"/>
          <ac:spMkLst>
            <pc:docMk/>
            <pc:sldMk cId="2349319913" sldId="328"/>
            <ac:spMk id="7" creationId="{5704528B-4E03-505C-FCA3-73BF5879CA40}"/>
          </ac:spMkLst>
        </pc:spChg>
        <pc:spChg chg="add mod">
          <ac:chgData name="Lorren Pettit" userId="a74e40c7-df96-4276-bcfe-7232f6e72698" providerId="ADAL" clId="{A9E09FF4-AA5D-4628-BB75-E892EEB927FB}" dt="2023-08-07T22:53:33.292" v="431" actId="164"/>
          <ac:spMkLst>
            <pc:docMk/>
            <pc:sldMk cId="2349319913" sldId="328"/>
            <ac:spMk id="8" creationId="{0FF0E550-8FAB-1659-6FD9-456E37A52D7C}"/>
          </ac:spMkLst>
        </pc:spChg>
        <pc:spChg chg="add mod">
          <ac:chgData name="Lorren Pettit" userId="a74e40c7-df96-4276-bcfe-7232f6e72698" providerId="ADAL" clId="{A9E09FF4-AA5D-4628-BB75-E892EEB927FB}" dt="2023-08-07T22:53:33.292" v="431" actId="164"/>
          <ac:spMkLst>
            <pc:docMk/>
            <pc:sldMk cId="2349319913" sldId="328"/>
            <ac:spMk id="10" creationId="{E27E9C65-FFA4-2D79-4254-6B3CB536327A}"/>
          </ac:spMkLst>
        </pc:spChg>
        <pc:spChg chg="add mod">
          <ac:chgData name="Lorren Pettit" userId="a74e40c7-df96-4276-bcfe-7232f6e72698" providerId="ADAL" clId="{A9E09FF4-AA5D-4628-BB75-E892EEB927FB}" dt="2023-08-07T22:53:33.292" v="431" actId="164"/>
          <ac:spMkLst>
            <pc:docMk/>
            <pc:sldMk cId="2349319913" sldId="328"/>
            <ac:spMk id="12" creationId="{1F9306BE-0DB7-C176-213A-7C645DA04D24}"/>
          </ac:spMkLst>
        </pc:spChg>
        <pc:spChg chg="add mod">
          <ac:chgData name="Lorren Pettit" userId="a74e40c7-df96-4276-bcfe-7232f6e72698" providerId="ADAL" clId="{A9E09FF4-AA5D-4628-BB75-E892EEB927FB}" dt="2023-08-07T22:54:31.092" v="449" actId="113"/>
          <ac:spMkLst>
            <pc:docMk/>
            <pc:sldMk cId="2349319913" sldId="328"/>
            <ac:spMk id="15" creationId="{BCB64834-37DA-9A59-F0AF-8FF6A39432B5}"/>
          </ac:spMkLst>
        </pc:spChg>
        <pc:spChg chg="add mod">
          <ac:chgData name="Lorren Pettit" userId="a74e40c7-df96-4276-bcfe-7232f6e72698" providerId="ADAL" clId="{A9E09FF4-AA5D-4628-BB75-E892EEB927FB}" dt="2023-08-07T22:54:26.944" v="447" actId="113"/>
          <ac:spMkLst>
            <pc:docMk/>
            <pc:sldMk cId="2349319913" sldId="328"/>
            <ac:spMk id="16" creationId="{7EF25ACC-1596-53F3-CEB6-0D8D79D3E5ED}"/>
          </ac:spMkLst>
        </pc:spChg>
        <pc:spChg chg="add mod">
          <ac:chgData name="Lorren Pettit" userId="a74e40c7-df96-4276-bcfe-7232f6e72698" providerId="ADAL" clId="{A9E09FF4-AA5D-4628-BB75-E892EEB927FB}" dt="2023-08-07T22:54:43.977" v="456" actId="20577"/>
          <ac:spMkLst>
            <pc:docMk/>
            <pc:sldMk cId="2349319913" sldId="328"/>
            <ac:spMk id="17" creationId="{9EF45695-B68E-6C30-3E9C-7CE08A5AA70F}"/>
          </ac:spMkLst>
        </pc:spChg>
        <pc:grpChg chg="add mod">
          <ac:chgData name="Lorren Pettit" userId="a74e40c7-df96-4276-bcfe-7232f6e72698" providerId="ADAL" clId="{A9E09FF4-AA5D-4628-BB75-E892EEB927FB}" dt="2023-08-07T22:53:41.341" v="433" actId="1076"/>
          <ac:grpSpMkLst>
            <pc:docMk/>
            <pc:sldMk cId="2349319913" sldId="328"/>
            <ac:grpSpMk id="13" creationId="{6B6636BF-7B6E-8ED9-0454-21C51DD6D606}"/>
          </ac:grpSpMkLst>
        </pc:grpChg>
        <pc:graphicFrameChg chg="add mod">
          <ac:chgData name="Lorren Pettit" userId="a74e40c7-df96-4276-bcfe-7232f6e72698" providerId="ADAL" clId="{A9E09FF4-AA5D-4628-BB75-E892EEB927FB}" dt="2023-08-07T22:55:20.001" v="471"/>
          <ac:graphicFrameMkLst>
            <pc:docMk/>
            <pc:sldMk cId="2349319913" sldId="328"/>
            <ac:graphicFrameMk id="3" creationId="{D2CC4027-3BE9-4D60-8FCC-0C782350278F}"/>
          </ac:graphicFrameMkLst>
        </pc:graphicFrameChg>
        <pc:graphicFrameChg chg="del">
          <ac:chgData name="Lorren Pettit" userId="a74e40c7-df96-4276-bcfe-7232f6e72698" providerId="ADAL" clId="{A9E09FF4-AA5D-4628-BB75-E892EEB927FB}" dt="2023-08-07T22:48:38.294" v="375" actId="478"/>
          <ac:graphicFrameMkLst>
            <pc:docMk/>
            <pc:sldMk cId="2349319913" sldId="328"/>
            <ac:graphicFrameMk id="4" creationId="{13D8EE18-6344-4738-87B5-BC2DB4858A63}"/>
          </ac:graphicFrameMkLst>
        </pc:graphicFrameChg>
        <pc:graphicFrameChg chg="add mod">
          <ac:chgData name="Lorren Pettit" userId="a74e40c7-df96-4276-bcfe-7232f6e72698" providerId="ADAL" clId="{A9E09FF4-AA5D-4628-BB75-E892EEB927FB}" dt="2023-08-07T22:55:11.038" v="467"/>
          <ac:graphicFrameMkLst>
            <pc:docMk/>
            <pc:sldMk cId="2349319913" sldId="328"/>
            <ac:graphicFrameMk id="5" creationId="{03C07B2B-F48C-4EBF-9AEC-3FCA45735846}"/>
          </ac:graphicFrameMkLst>
        </pc:graphicFrameChg>
        <pc:graphicFrameChg chg="add mod">
          <ac:chgData name="Lorren Pettit" userId="a74e40c7-df96-4276-bcfe-7232f6e72698" providerId="ADAL" clId="{A9E09FF4-AA5D-4628-BB75-E892EEB927FB}" dt="2023-08-07T22:55:03.201" v="463"/>
          <ac:graphicFrameMkLst>
            <pc:docMk/>
            <pc:sldMk cId="2349319913" sldId="328"/>
            <ac:graphicFrameMk id="6" creationId="{B1577FBD-F8A8-4670-921B-06D82A06207E}"/>
          </ac:graphicFrameMkLst>
        </pc:graphicFrameChg>
      </pc:sldChg>
      <pc:sldChg chg="addSp delSp modSp mod">
        <pc:chgData name="Lorren Pettit" userId="a74e40c7-df96-4276-bcfe-7232f6e72698" providerId="ADAL" clId="{A9E09FF4-AA5D-4628-BB75-E892EEB927FB}" dt="2023-08-07T23:07:33.984" v="486"/>
        <pc:sldMkLst>
          <pc:docMk/>
          <pc:sldMk cId="374750246" sldId="329"/>
        </pc:sldMkLst>
        <pc:spChg chg="mod">
          <ac:chgData name="Lorren Pettit" userId="a74e40c7-df96-4276-bcfe-7232f6e72698" providerId="ADAL" clId="{A9E09FF4-AA5D-4628-BB75-E892EEB927FB}" dt="2023-08-07T22:56:42.401" v="474" actId="20577"/>
          <ac:spMkLst>
            <pc:docMk/>
            <pc:sldMk cId="374750246" sldId="329"/>
            <ac:spMk id="2" creationId="{9123AEC6-66D1-0252-A97F-F3BB3793F10F}"/>
          </ac:spMkLst>
        </pc:spChg>
        <pc:graphicFrameChg chg="del">
          <ac:chgData name="Lorren Pettit" userId="a74e40c7-df96-4276-bcfe-7232f6e72698" providerId="ADAL" clId="{A9E09FF4-AA5D-4628-BB75-E892EEB927FB}" dt="2023-08-07T22:56:53.376" v="475" actId="478"/>
          <ac:graphicFrameMkLst>
            <pc:docMk/>
            <pc:sldMk cId="374750246" sldId="329"/>
            <ac:graphicFrameMk id="3" creationId="{711D4E80-B15D-4759-B006-17A47DF514B2}"/>
          </ac:graphicFrameMkLst>
        </pc:graphicFrameChg>
        <pc:graphicFrameChg chg="add mod">
          <ac:chgData name="Lorren Pettit" userId="a74e40c7-df96-4276-bcfe-7232f6e72698" providerId="ADAL" clId="{A9E09FF4-AA5D-4628-BB75-E892EEB927FB}" dt="2023-08-07T22:57:26.896" v="484"/>
          <ac:graphicFrameMkLst>
            <pc:docMk/>
            <pc:sldMk cId="374750246" sldId="329"/>
            <ac:graphicFrameMk id="4" creationId="{865771EA-C96E-4FA1-A89F-A74324773111}"/>
          </ac:graphicFrameMkLst>
        </pc:graphicFrameChg>
        <pc:graphicFrameChg chg="add mod">
          <ac:chgData name="Lorren Pettit" userId="a74e40c7-df96-4276-bcfe-7232f6e72698" providerId="ADAL" clId="{A9E09FF4-AA5D-4628-BB75-E892EEB927FB}" dt="2023-08-07T23:07:33.984" v="486"/>
          <ac:graphicFrameMkLst>
            <pc:docMk/>
            <pc:sldMk cId="374750246" sldId="329"/>
            <ac:graphicFrameMk id="5" creationId="{A779C372-FF4A-4B7D-9B48-EE75F358A615}"/>
          </ac:graphicFrameMkLst>
        </pc:graphicFrameChg>
      </pc:sldChg>
      <pc:sldChg chg="addSp delSp modSp mod">
        <pc:chgData name="Lorren Pettit" userId="a74e40c7-df96-4276-bcfe-7232f6e72698" providerId="ADAL" clId="{A9E09FF4-AA5D-4628-BB75-E892EEB927FB}" dt="2023-08-07T23:11:12.414" v="529" actId="207"/>
        <pc:sldMkLst>
          <pc:docMk/>
          <pc:sldMk cId="1339286670" sldId="330"/>
        </pc:sldMkLst>
        <pc:spChg chg="mod">
          <ac:chgData name="Lorren Pettit" userId="a74e40c7-df96-4276-bcfe-7232f6e72698" providerId="ADAL" clId="{A9E09FF4-AA5D-4628-BB75-E892EEB927FB}" dt="2023-08-07T23:10:38.902" v="523" actId="6549"/>
          <ac:spMkLst>
            <pc:docMk/>
            <pc:sldMk cId="1339286670" sldId="330"/>
            <ac:spMk id="2" creationId="{9123AEC6-66D1-0252-A97F-F3BB3793F10F}"/>
          </ac:spMkLst>
        </pc:spChg>
        <pc:spChg chg="add mod">
          <ac:chgData name="Lorren Pettit" userId="a74e40c7-df96-4276-bcfe-7232f6e72698" providerId="ADAL" clId="{A9E09FF4-AA5D-4628-BB75-E892EEB927FB}" dt="2023-08-07T23:09:30.599" v="509" actId="1076"/>
          <ac:spMkLst>
            <pc:docMk/>
            <pc:sldMk cId="1339286670" sldId="330"/>
            <ac:spMk id="6" creationId="{17C05B46-0E0D-B2E4-37C4-36BB842680EB}"/>
          </ac:spMkLst>
        </pc:spChg>
        <pc:spChg chg="add mod">
          <ac:chgData name="Lorren Pettit" userId="a74e40c7-df96-4276-bcfe-7232f6e72698" providerId="ADAL" clId="{A9E09FF4-AA5D-4628-BB75-E892EEB927FB}" dt="2023-08-07T23:10:31.137" v="522" actId="114"/>
          <ac:spMkLst>
            <pc:docMk/>
            <pc:sldMk cId="1339286670" sldId="330"/>
            <ac:spMk id="9" creationId="{7637E4D3-F549-817E-66C7-3F8E595A4840}"/>
          </ac:spMkLst>
        </pc:spChg>
        <pc:graphicFrameChg chg="add mod">
          <ac:chgData name="Lorren Pettit" userId="a74e40c7-df96-4276-bcfe-7232f6e72698" providerId="ADAL" clId="{A9E09FF4-AA5D-4628-BB75-E892EEB927FB}" dt="2023-08-07T23:11:09.790" v="528" actId="207"/>
          <ac:graphicFrameMkLst>
            <pc:docMk/>
            <pc:sldMk cId="1339286670" sldId="330"/>
            <ac:graphicFrameMk id="3" creationId="{CF7C5E32-8701-8A3A-C780-D7A394659259}"/>
          </ac:graphicFrameMkLst>
        </pc:graphicFrameChg>
        <pc:graphicFrameChg chg="del">
          <ac:chgData name="Lorren Pettit" userId="a74e40c7-df96-4276-bcfe-7232f6e72698" providerId="ADAL" clId="{A9E09FF4-AA5D-4628-BB75-E892EEB927FB}" dt="2023-08-07T23:07:42.987" v="487" actId="478"/>
          <ac:graphicFrameMkLst>
            <pc:docMk/>
            <pc:sldMk cId="1339286670" sldId="330"/>
            <ac:graphicFrameMk id="4" creationId="{865771EA-C96E-4FA1-A89F-A74324773111}"/>
          </ac:graphicFrameMkLst>
        </pc:graphicFrameChg>
        <pc:graphicFrameChg chg="add mod">
          <ac:chgData name="Lorren Pettit" userId="a74e40c7-df96-4276-bcfe-7232f6e72698" providerId="ADAL" clId="{A9E09FF4-AA5D-4628-BB75-E892EEB927FB}" dt="2023-08-07T23:11:12.414" v="529" actId="207"/>
          <ac:graphicFrameMkLst>
            <pc:docMk/>
            <pc:sldMk cId="1339286670" sldId="330"/>
            <ac:graphicFrameMk id="7" creationId="{A779C372-FF4A-4B7D-9B48-EE75F358A615}"/>
          </ac:graphicFrameMkLst>
        </pc:graphicFrameChg>
      </pc:sldChg>
      <pc:sldChg chg="addSp delSp modSp add mod">
        <pc:chgData name="Lorren Pettit" userId="a74e40c7-df96-4276-bcfe-7232f6e72698" providerId="ADAL" clId="{A9E09FF4-AA5D-4628-BB75-E892EEB927FB}" dt="2023-08-07T23:14:03.431" v="568" actId="207"/>
        <pc:sldMkLst>
          <pc:docMk/>
          <pc:sldMk cId="3581296585" sldId="331"/>
        </pc:sldMkLst>
        <pc:spChg chg="mod">
          <ac:chgData name="Lorren Pettit" userId="a74e40c7-df96-4276-bcfe-7232f6e72698" providerId="ADAL" clId="{A9E09FF4-AA5D-4628-BB75-E892EEB927FB}" dt="2023-08-07T23:13:45.288" v="564" actId="1076"/>
          <ac:spMkLst>
            <pc:docMk/>
            <pc:sldMk cId="3581296585" sldId="331"/>
            <ac:spMk id="6" creationId="{17C05B46-0E0D-B2E4-37C4-36BB842680EB}"/>
          </ac:spMkLst>
        </pc:spChg>
        <pc:spChg chg="mod">
          <ac:chgData name="Lorren Pettit" userId="a74e40c7-df96-4276-bcfe-7232f6e72698" providerId="ADAL" clId="{A9E09FF4-AA5D-4628-BB75-E892EEB927FB}" dt="2023-08-07T23:13:37.691" v="562" actId="1076"/>
          <ac:spMkLst>
            <pc:docMk/>
            <pc:sldMk cId="3581296585" sldId="331"/>
            <ac:spMk id="9" creationId="{7637E4D3-F549-817E-66C7-3F8E595A4840}"/>
          </ac:spMkLst>
        </pc:spChg>
        <pc:graphicFrameChg chg="del">
          <ac:chgData name="Lorren Pettit" userId="a74e40c7-df96-4276-bcfe-7232f6e72698" providerId="ADAL" clId="{A9E09FF4-AA5D-4628-BB75-E892EEB927FB}" dt="2023-08-07T23:11:22.118" v="531" actId="478"/>
          <ac:graphicFrameMkLst>
            <pc:docMk/>
            <pc:sldMk cId="3581296585" sldId="331"/>
            <ac:graphicFrameMk id="3" creationId="{CF7C5E32-8701-8A3A-C780-D7A394659259}"/>
          </ac:graphicFrameMkLst>
        </pc:graphicFrameChg>
        <pc:graphicFrameChg chg="add mod">
          <ac:chgData name="Lorren Pettit" userId="a74e40c7-df96-4276-bcfe-7232f6e72698" providerId="ADAL" clId="{A9E09FF4-AA5D-4628-BB75-E892EEB927FB}" dt="2023-08-07T23:14:01.128" v="567" actId="207"/>
          <ac:graphicFrameMkLst>
            <pc:docMk/>
            <pc:sldMk cId="3581296585" sldId="331"/>
            <ac:graphicFrameMk id="4" creationId="{A29EEFD0-59A6-44EE-B388-77B2737C2BBA}"/>
          </ac:graphicFrameMkLst>
        </pc:graphicFrameChg>
        <pc:graphicFrameChg chg="add mod">
          <ac:chgData name="Lorren Pettit" userId="a74e40c7-df96-4276-bcfe-7232f6e72698" providerId="ADAL" clId="{A9E09FF4-AA5D-4628-BB75-E892EEB927FB}" dt="2023-08-07T23:14:03.431" v="568" actId="207"/>
          <ac:graphicFrameMkLst>
            <pc:docMk/>
            <pc:sldMk cId="3581296585" sldId="331"/>
            <ac:graphicFrameMk id="5" creationId="{93DD971F-3807-476B-8ED7-6EC1C3EC856C}"/>
          </ac:graphicFrameMkLst>
        </pc:graphicFrameChg>
        <pc:graphicFrameChg chg="del">
          <ac:chgData name="Lorren Pettit" userId="a74e40c7-df96-4276-bcfe-7232f6e72698" providerId="ADAL" clId="{A9E09FF4-AA5D-4628-BB75-E892EEB927FB}" dt="2023-08-07T23:11:22.118" v="531" actId="478"/>
          <ac:graphicFrameMkLst>
            <pc:docMk/>
            <pc:sldMk cId="3581296585" sldId="331"/>
            <ac:graphicFrameMk id="7" creationId="{A779C372-FF4A-4B7D-9B48-EE75F358A615}"/>
          </ac:graphicFrameMkLst>
        </pc:graphicFrameChg>
      </pc:sldChg>
      <pc:sldChg chg="addSp delSp modSp add mod">
        <pc:chgData name="Lorren Pettit" userId="a74e40c7-df96-4276-bcfe-7232f6e72698" providerId="ADAL" clId="{A9E09FF4-AA5D-4628-BB75-E892EEB927FB}" dt="2023-08-07T23:15:08.804" v="582" actId="207"/>
        <pc:sldMkLst>
          <pc:docMk/>
          <pc:sldMk cId="3250486012" sldId="332"/>
        </pc:sldMkLst>
        <pc:spChg chg="del">
          <ac:chgData name="Lorren Pettit" userId="a74e40c7-df96-4276-bcfe-7232f6e72698" providerId="ADAL" clId="{A9E09FF4-AA5D-4628-BB75-E892EEB927FB}" dt="2023-08-07T23:14:33.433" v="574" actId="478"/>
          <ac:spMkLst>
            <pc:docMk/>
            <pc:sldMk cId="3250486012" sldId="332"/>
            <ac:spMk id="6" creationId="{17C05B46-0E0D-B2E4-37C4-36BB842680EB}"/>
          </ac:spMkLst>
        </pc:spChg>
        <pc:spChg chg="mod">
          <ac:chgData name="Lorren Pettit" userId="a74e40c7-df96-4276-bcfe-7232f6e72698" providerId="ADAL" clId="{A9E09FF4-AA5D-4628-BB75-E892EEB927FB}" dt="2023-08-07T23:15:06.297" v="581"/>
          <ac:spMkLst>
            <pc:docMk/>
            <pc:sldMk cId="3250486012" sldId="332"/>
            <ac:spMk id="9" creationId="{7637E4D3-F549-817E-66C7-3F8E595A4840}"/>
          </ac:spMkLst>
        </pc:spChg>
        <pc:graphicFrameChg chg="add mod">
          <ac:chgData name="Lorren Pettit" userId="a74e40c7-df96-4276-bcfe-7232f6e72698" providerId="ADAL" clId="{A9E09FF4-AA5D-4628-BB75-E892EEB927FB}" dt="2023-08-07T23:15:08.804" v="582" actId="207"/>
          <ac:graphicFrameMkLst>
            <pc:docMk/>
            <pc:sldMk cId="3250486012" sldId="332"/>
            <ac:graphicFrameMk id="3" creationId="{5CDD71C0-D66A-4E9D-9719-17D01213E502}"/>
          </ac:graphicFrameMkLst>
        </pc:graphicFrameChg>
        <pc:graphicFrameChg chg="del">
          <ac:chgData name="Lorren Pettit" userId="a74e40c7-df96-4276-bcfe-7232f6e72698" providerId="ADAL" clId="{A9E09FF4-AA5D-4628-BB75-E892EEB927FB}" dt="2023-08-07T23:14:33.433" v="574" actId="478"/>
          <ac:graphicFrameMkLst>
            <pc:docMk/>
            <pc:sldMk cId="3250486012" sldId="332"/>
            <ac:graphicFrameMk id="4" creationId="{A29EEFD0-59A6-44EE-B388-77B2737C2BBA}"/>
          </ac:graphicFrameMkLst>
        </pc:graphicFrameChg>
        <pc:graphicFrameChg chg="del">
          <ac:chgData name="Lorren Pettit" userId="a74e40c7-df96-4276-bcfe-7232f6e72698" providerId="ADAL" clId="{A9E09FF4-AA5D-4628-BB75-E892EEB927FB}" dt="2023-08-07T23:14:12.484" v="570" actId="478"/>
          <ac:graphicFrameMkLst>
            <pc:docMk/>
            <pc:sldMk cId="3250486012" sldId="332"/>
            <ac:graphicFrameMk id="5" creationId="{93DD971F-3807-476B-8ED7-6EC1C3EC856C}"/>
          </ac:graphicFrameMkLst>
        </pc:graphicFrameChg>
      </pc:sldChg>
      <pc:sldChg chg="addSp delSp modSp add mod">
        <pc:chgData name="Lorren Pettit" userId="a74e40c7-df96-4276-bcfe-7232f6e72698" providerId="ADAL" clId="{A9E09FF4-AA5D-4628-BB75-E892EEB927FB}" dt="2023-08-08T14:28:37.155" v="609" actId="14100"/>
        <pc:sldMkLst>
          <pc:docMk/>
          <pc:sldMk cId="4270858099" sldId="333"/>
        </pc:sldMkLst>
        <pc:spChg chg="mod">
          <ac:chgData name="Lorren Pettit" userId="a74e40c7-df96-4276-bcfe-7232f6e72698" providerId="ADAL" clId="{A9E09FF4-AA5D-4628-BB75-E892EEB927FB}" dt="2023-08-08T14:28:05.083" v="603"/>
          <ac:spMkLst>
            <pc:docMk/>
            <pc:sldMk cId="4270858099" sldId="333"/>
            <ac:spMk id="12" creationId="{0B4553D8-2635-04A1-7073-0A662FA89735}"/>
          </ac:spMkLst>
        </pc:spChg>
        <pc:graphicFrameChg chg="add mod">
          <ac:chgData name="Lorren Pettit" userId="a74e40c7-df96-4276-bcfe-7232f6e72698" providerId="ADAL" clId="{A9E09FF4-AA5D-4628-BB75-E892EEB927FB}" dt="2023-08-08T14:28:37.155" v="609" actId="14100"/>
          <ac:graphicFrameMkLst>
            <pc:docMk/>
            <pc:sldMk cId="4270858099" sldId="333"/>
            <ac:graphicFrameMk id="3" creationId="{9A622890-698D-45C8-B9B8-2D9613CA6974}"/>
          </ac:graphicFrameMkLst>
        </pc:graphicFrameChg>
        <pc:graphicFrameChg chg="del">
          <ac:chgData name="Lorren Pettit" userId="a74e40c7-df96-4276-bcfe-7232f6e72698" providerId="ADAL" clId="{A9E09FF4-AA5D-4628-BB75-E892EEB927FB}" dt="2023-08-08T14:28:08.455" v="604" actId="478"/>
          <ac:graphicFrameMkLst>
            <pc:docMk/>
            <pc:sldMk cId="4270858099" sldId="333"/>
            <ac:graphicFrameMk id="10" creationId="{ED5CB828-0A39-5128-7BDF-5536D836F7AF}"/>
          </ac:graphicFrameMkLst>
        </pc:graphicFrameChg>
      </pc:sldChg>
      <pc:sldChg chg="addSp delSp modSp add mod">
        <pc:chgData name="Lorren Pettit" userId="a74e40c7-df96-4276-bcfe-7232f6e72698" providerId="ADAL" clId="{A9E09FF4-AA5D-4628-BB75-E892EEB927FB}" dt="2023-08-08T14:35:30.265" v="700" actId="113"/>
        <pc:sldMkLst>
          <pc:docMk/>
          <pc:sldMk cId="2467365990" sldId="334"/>
        </pc:sldMkLst>
        <pc:spChg chg="add mod">
          <ac:chgData name="Lorren Pettit" userId="a74e40c7-df96-4276-bcfe-7232f6e72698" providerId="ADAL" clId="{A9E09FF4-AA5D-4628-BB75-E892EEB927FB}" dt="2023-08-08T14:34:32.476" v="684" actId="121"/>
          <ac:spMkLst>
            <pc:docMk/>
            <pc:sldMk cId="2467365990" sldId="334"/>
            <ac:spMk id="4" creationId="{8B5EB0E9-F536-F003-1BB0-67128050F0F3}"/>
          </ac:spMkLst>
        </pc:spChg>
        <pc:spChg chg="add mod">
          <ac:chgData name="Lorren Pettit" userId="a74e40c7-df96-4276-bcfe-7232f6e72698" providerId="ADAL" clId="{A9E09FF4-AA5D-4628-BB75-E892EEB927FB}" dt="2023-08-08T14:34:32.476" v="684" actId="121"/>
          <ac:spMkLst>
            <pc:docMk/>
            <pc:sldMk cId="2467365990" sldId="334"/>
            <ac:spMk id="6" creationId="{1DA0814E-B17D-0C48-02CB-F0D50BA09892}"/>
          </ac:spMkLst>
        </pc:spChg>
        <pc:spChg chg="add mod">
          <ac:chgData name="Lorren Pettit" userId="a74e40c7-df96-4276-bcfe-7232f6e72698" providerId="ADAL" clId="{A9E09FF4-AA5D-4628-BB75-E892EEB927FB}" dt="2023-08-08T14:34:32.476" v="684" actId="121"/>
          <ac:spMkLst>
            <pc:docMk/>
            <pc:sldMk cId="2467365990" sldId="334"/>
            <ac:spMk id="8" creationId="{44EEF049-B276-E2B5-3BB5-0856B21F1C3B}"/>
          </ac:spMkLst>
        </pc:spChg>
        <pc:spChg chg="add mod">
          <ac:chgData name="Lorren Pettit" userId="a74e40c7-df96-4276-bcfe-7232f6e72698" providerId="ADAL" clId="{A9E09FF4-AA5D-4628-BB75-E892EEB927FB}" dt="2023-08-08T14:34:32.476" v="684" actId="121"/>
          <ac:spMkLst>
            <pc:docMk/>
            <pc:sldMk cId="2467365990" sldId="334"/>
            <ac:spMk id="11" creationId="{62B5496D-8796-D930-AC08-0AF6B77EE7A9}"/>
          </ac:spMkLst>
        </pc:spChg>
        <pc:spChg chg="mod topLvl">
          <ac:chgData name="Lorren Pettit" userId="a74e40c7-df96-4276-bcfe-7232f6e72698" providerId="ADAL" clId="{A9E09FF4-AA5D-4628-BB75-E892EEB927FB}" dt="2023-08-08T14:35:08.386" v="693" actId="207"/>
          <ac:spMkLst>
            <pc:docMk/>
            <pc:sldMk cId="2467365990" sldId="334"/>
            <ac:spMk id="12" creationId="{0B4553D8-2635-04A1-7073-0A662FA89735}"/>
          </ac:spMkLst>
        </pc:spChg>
        <pc:spChg chg="add mod">
          <ac:chgData name="Lorren Pettit" userId="a74e40c7-df96-4276-bcfe-7232f6e72698" providerId="ADAL" clId="{A9E09FF4-AA5D-4628-BB75-E892EEB927FB}" dt="2023-08-08T14:34:32.476" v="684" actId="121"/>
          <ac:spMkLst>
            <pc:docMk/>
            <pc:sldMk cId="2467365990" sldId="334"/>
            <ac:spMk id="14" creationId="{3CEDBE3F-8449-90EF-E956-BD2C806152D7}"/>
          </ac:spMkLst>
        </pc:spChg>
        <pc:spChg chg="add mod">
          <ac:chgData name="Lorren Pettit" userId="a74e40c7-df96-4276-bcfe-7232f6e72698" providerId="ADAL" clId="{A9E09FF4-AA5D-4628-BB75-E892EEB927FB}" dt="2023-08-08T14:34:32.476" v="684" actId="121"/>
          <ac:spMkLst>
            <pc:docMk/>
            <pc:sldMk cId="2467365990" sldId="334"/>
            <ac:spMk id="16" creationId="{6458A6E2-8DC5-8FDE-054E-CBD6A29B9877}"/>
          </ac:spMkLst>
        </pc:spChg>
        <pc:spChg chg="add mod topLvl">
          <ac:chgData name="Lorren Pettit" userId="a74e40c7-df96-4276-bcfe-7232f6e72698" providerId="ADAL" clId="{A9E09FF4-AA5D-4628-BB75-E892EEB927FB}" dt="2023-08-08T14:35:18.788" v="696" actId="207"/>
          <ac:spMkLst>
            <pc:docMk/>
            <pc:sldMk cId="2467365990" sldId="334"/>
            <ac:spMk id="18" creationId="{85EADF63-AAAC-AD72-2837-32759A4D849E}"/>
          </ac:spMkLst>
        </pc:spChg>
        <pc:spChg chg="add mod topLvl">
          <ac:chgData name="Lorren Pettit" userId="a74e40c7-df96-4276-bcfe-7232f6e72698" providerId="ADAL" clId="{A9E09FF4-AA5D-4628-BB75-E892EEB927FB}" dt="2023-08-08T14:35:30.265" v="700" actId="113"/>
          <ac:spMkLst>
            <pc:docMk/>
            <pc:sldMk cId="2467365990" sldId="334"/>
            <ac:spMk id="19" creationId="{087C515F-8013-1F5E-AFDF-DF986A112D23}"/>
          </ac:spMkLst>
        </pc:spChg>
        <pc:grpChg chg="add mod">
          <ac:chgData name="Lorren Pettit" userId="a74e40c7-df96-4276-bcfe-7232f6e72698" providerId="ADAL" clId="{A9E09FF4-AA5D-4628-BB75-E892EEB927FB}" dt="2023-08-08T14:34:30.728" v="683" actId="14100"/>
          <ac:grpSpMkLst>
            <pc:docMk/>
            <pc:sldMk cId="2467365990" sldId="334"/>
            <ac:grpSpMk id="17" creationId="{C930C925-FAA5-2DCF-9A25-1F73F6A52971}"/>
          </ac:grpSpMkLst>
        </pc:grpChg>
        <pc:grpChg chg="add del mod">
          <ac:chgData name="Lorren Pettit" userId="a74e40c7-df96-4276-bcfe-7232f6e72698" providerId="ADAL" clId="{A9E09FF4-AA5D-4628-BB75-E892EEB927FB}" dt="2023-08-08T14:34:56.753" v="688" actId="165"/>
          <ac:grpSpMkLst>
            <pc:docMk/>
            <pc:sldMk cId="2467365990" sldId="334"/>
            <ac:grpSpMk id="20" creationId="{B18773DD-81D8-157B-BD37-233B45F8E19E}"/>
          </ac:grpSpMkLst>
        </pc:grpChg>
        <pc:graphicFrameChg chg="del">
          <ac:chgData name="Lorren Pettit" userId="a74e40c7-df96-4276-bcfe-7232f6e72698" providerId="ADAL" clId="{A9E09FF4-AA5D-4628-BB75-E892EEB927FB}" dt="2023-08-08T14:29:38.942" v="611" actId="478"/>
          <ac:graphicFrameMkLst>
            <pc:docMk/>
            <pc:sldMk cId="2467365990" sldId="334"/>
            <ac:graphicFrameMk id="10" creationId="{ED5CB828-0A39-5128-7BDF-5536D836F7AF}"/>
          </ac:graphicFrameMkLst>
        </pc:graphicFrameChg>
        <pc:graphicFrameChg chg="add mod ord modGraphic">
          <ac:chgData name="Lorren Pettit" userId="a74e40c7-df96-4276-bcfe-7232f6e72698" providerId="ADAL" clId="{A9E09FF4-AA5D-4628-BB75-E892EEB927FB}" dt="2023-08-08T14:34:49.641" v="686" actId="1076"/>
          <ac:graphicFrameMkLst>
            <pc:docMk/>
            <pc:sldMk cId="2467365990" sldId="334"/>
            <ac:graphicFrameMk id="21" creationId="{FF1601D2-7A87-18B9-FDAD-3AD20C0C17E7}"/>
          </ac:graphicFrameMkLst>
        </pc:graphicFrameChg>
      </pc:sldChg>
      <pc:sldChg chg="addSp delSp modSp add mod">
        <pc:chgData name="Lorren Pettit" userId="a74e40c7-df96-4276-bcfe-7232f6e72698" providerId="ADAL" clId="{A9E09FF4-AA5D-4628-BB75-E892EEB927FB}" dt="2023-08-08T14:36:32.058" v="721" actId="207"/>
        <pc:sldMkLst>
          <pc:docMk/>
          <pc:sldMk cId="646447304" sldId="335"/>
        </pc:sldMkLst>
        <pc:spChg chg="mod">
          <ac:chgData name="Lorren Pettit" userId="a74e40c7-df96-4276-bcfe-7232f6e72698" providerId="ADAL" clId="{A9E09FF4-AA5D-4628-BB75-E892EEB927FB}" dt="2023-08-08T14:36:04.451" v="716" actId="20577"/>
          <ac:spMkLst>
            <pc:docMk/>
            <pc:sldMk cId="646447304" sldId="335"/>
            <ac:spMk id="12" creationId="{0B4553D8-2635-04A1-7073-0A662FA89735}"/>
          </ac:spMkLst>
        </pc:spChg>
        <pc:graphicFrameChg chg="del">
          <ac:chgData name="Lorren Pettit" userId="a74e40c7-df96-4276-bcfe-7232f6e72698" providerId="ADAL" clId="{A9E09FF4-AA5D-4628-BB75-E892EEB927FB}" dt="2023-08-08T14:36:08.490" v="717" actId="478"/>
          <ac:graphicFrameMkLst>
            <pc:docMk/>
            <pc:sldMk cId="646447304" sldId="335"/>
            <ac:graphicFrameMk id="3" creationId="{9A622890-698D-45C8-B9B8-2D9613CA6974}"/>
          </ac:graphicFrameMkLst>
        </pc:graphicFrameChg>
        <pc:graphicFrameChg chg="add mod">
          <ac:chgData name="Lorren Pettit" userId="a74e40c7-df96-4276-bcfe-7232f6e72698" providerId="ADAL" clId="{A9E09FF4-AA5D-4628-BB75-E892EEB927FB}" dt="2023-08-08T14:36:32.058" v="721" actId="207"/>
          <ac:graphicFrameMkLst>
            <pc:docMk/>
            <pc:sldMk cId="646447304" sldId="335"/>
            <ac:graphicFrameMk id="4" creationId="{0B4F8C57-4499-4DB0-99FC-4953AF5A75EA}"/>
          </ac:graphicFrameMkLst>
        </pc:graphicFrameChg>
      </pc:sldChg>
      <pc:sldChg chg="addSp delSp modSp add mod">
        <pc:chgData name="Lorren Pettit" userId="a74e40c7-df96-4276-bcfe-7232f6e72698" providerId="ADAL" clId="{A9E09FF4-AA5D-4628-BB75-E892EEB927FB}" dt="2023-08-26T19:13:05.627" v="843" actId="1076"/>
        <pc:sldMkLst>
          <pc:docMk/>
          <pc:sldMk cId="2766830498" sldId="336"/>
        </pc:sldMkLst>
        <pc:spChg chg="add mod">
          <ac:chgData name="Lorren Pettit" userId="a74e40c7-df96-4276-bcfe-7232f6e72698" providerId="ADAL" clId="{A9E09FF4-AA5D-4628-BB75-E892EEB927FB}" dt="2023-08-26T19:12:32.378" v="837" actId="14100"/>
          <ac:spMkLst>
            <pc:docMk/>
            <pc:sldMk cId="2766830498" sldId="336"/>
            <ac:spMk id="7" creationId="{7E71B9F7-EC72-C128-B490-36C4BAC10B3C}"/>
          </ac:spMkLst>
        </pc:spChg>
        <pc:spChg chg="add mod">
          <ac:chgData name="Lorren Pettit" userId="a74e40c7-df96-4276-bcfe-7232f6e72698" providerId="ADAL" clId="{A9E09FF4-AA5D-4628-BB75-E892EEB927FB}" dt="2023-08-26T19:12:44.981" v="839" actId="14100"/>
          <ac:spMkLst>
            <pc:docMk/>
            <pc:sldMk cId="2766830498" sldId="336"/>
            <ac:spMk id="9" creationId="{0F848FED-0BA2-DCF7-E343-1C0DFBC42E95}"/>
          </ac:spMkLst>
        </pc:spChg>
        <pc:spChg chg="add mod">
          <ac:chgData name="Lorren Pettit" userId="a74e40c7-df96-4276-bcfe-7232f6e72698" providerId="ADAL" clId="{A9E09FF4-AA5D-4628-BB75-E892EEB927FB}" dt="2023-08-26T19:13:05.627" v="843" actId="1076"/>
          <ac:spMkLst>
            <pc:docMk/>
            <pc:sldMk cId="2766830498" sldId="336"/>
            <ac:spMk id="11" creationId="{4D777080-E96D-8882-F925-3F7F2A928961}"/>
          </ac:spMkLst>
        </pc:spChg>
        <pc:spChg chg="mod">
          <ac:chgData name="Lorren Pettit" userId="a74e40c7-df96-4276-bcfe-7232f6e72698" providerId="ADAL" clId="{A9E09FF4-AA5D-4628-BB75-E892EEB927FB}" dt="2023-08-08T14:46:09.055" v="766" actId="20577"/>
          <ac:spMkLst>
            <pc:docMk/>
            <pc:sldMk cId="2766830498" sldId="336"/>
            <ac:spMk id="12" creationId="{0B4553D8-2635-04A1-7073-0A662FA89735}"/>
          </ac:spMkLst>
        </pc:spChg>
        <pc:graphicFrameChg chg="del">
          <ac:chgData name="Lorren Pettit" userId="a74e40c7-df96-4276-bcfe-7232f6e72698" providerId="ADAL" clId="{A9E09FF4-AA5D-4628-BB75-E892EEB927FB}" dt="2023-08-08T14:44:54.634" v="723" actId="478"/>
          <ac:graphicFrameMkLst>
            <pc:docMk/>
            <pc:sldMk cId="2766830498" sldId="336"/>
            <ac:graphicFrameMk id="3" creationId="{9A622890-698D-45C8-B9B8-2D9613CA6974}"/>
          </ac:graphicFrameMkLst>
        </pc:graphicFrameChg>
        <pc:graphicFrameChg chg="add mod">
          <ac:chgData name="Lorren Pettit" userId="a74e40c7-df96-4276-bcfe-7232f6e72698" providerId="ADAL" clId="{A9E09FF4-AA5D-4628-BB75-E892EEB927FB}" dt="2023-08-26T19:12:15.635" v="834" actId="14100"/>
          <ac:graphicFrameMkLst>
            <pc:docMk/>
            <pc:sldMk cId="2766830498" sldId="336"/>
            <ac:graphicFrameMk id="4" creationId="{C313AC52-3BBE-62D5-CEA5-5CDCE458D4F1}"/>
          </ac:graphicFrameMkLst>
        </pc:graphicFrameChg>
        <pc:graphicFrameChg chg="add mod">
          <ac:chgData name="Lorren Pettit" userId="a74e40c7-df96-4276-bcfe-7232f6e72698" providerId="ADAL" clId="{A9E09FF4-AA5D-4628-BB75-E892EEB927FB}" dt="2023-08-26T19:12:15.635" v="834" actId="14100"/>
          <ac:graphicFrameMkLst>
            <pc:docMk/>
            <pc:sldMk cId="2766830498" sldId="336"/>
            <ac:graphicFrameMk id="5" creationId="{957551BA-8691-4180-BDF6-8700A737904C}"/>
          </ac:graphicFrameMkLst>
        </pc:graphicFrameChg>
        <pc:graphicFrameChg chg="add mod">
          <ac:chgData name="Lorren Pettit" userId="a74e40c7-df96-4276-bcfe-7232f6e72698" providerId="ADAL" clId="{A9E09FF4-AA5D-4628-BB75-E892EEB927FB}" dt="2023-08-26T19:12:15.635" v="834" actId="14100"/>
          <ac:graphicFrameMkLst>
            <pc:docMk/>
            <pc:sldMk cId="2766830498" sldId="336"/>
            <ac:graphicFrameMk id="6" creationId="{A71C5F3B-ED13-4C78-87F3-626CC5F5F912}"/>
          </ac:graphicFrameMkLst>
        </pc:graphicFrameChg>
      </pc:sldChg>
      <pc:sldChg chg="addSp delSp modSp mod">
        <pc:chgData name="Lorren Pettit" userId="a74e40c7-df96-4276-bcfe-7232f6e72698" providerId="ADAL" clId="{A9E09FF4-AA5D-4628-BB75-E892EEB927FB}" dt="2023-08-08T14:57:54.691" v="826" actId="207"/>
        <pc:sldMkLst>
          <pc:docMk/>
          <pc:sldMk cId="4143736600" sldId="337"/>
        </pc:sldMkLst>
        <pc:spChg chg="add mod">
          <ac:chgData name="Lorren Pettit" userId="a74e40c7-df96-4276-bcfe-7232f6e72698" providerId="ADAL" clId="{A9E09FF4-AA5D-4628-BB75-E892EEB927FB}" dt="2023-08-08T14:57:46.688" v="824" actId="114"/>
          <ac:spMkLst>
            <pc:docMk/>
            <pc:sldMk cId="4143736600" sldId="337"/>
            <ac:spMk id="5" creationId="{25D0914B-13F9-FCCF-50AC-B2428D19C894}"/>
          </ac:spMkLst>
        </pc:spChg>
        <pc:graphicFrameChg chg="add mod">
          <ac:chgData name="Lorren Pettit" userId="a74e40c7-df96-4276-bcfe-7232f6e72698" providerId="ADAL" clId="{A9E09FF4-AA5D-4628-BB75-E892EEB927FB}" dt="2023-08-08T14:57:54.691" v="826" actId="207"/>
          <ac:graphicFrameMkLst>
            <pc:docMk/>
            <pc:sldMk cId="4143736600" sldId="337"/>
            <ac:graphicFrameMk id="3" creationId="{7B1B517F-4D5F-4898-90A9-1AF174B55175}"/>
          </ac:graphicFrameMkLst>
        </pc:graphicFrameChg>
        <pc:graphicFrameChg chg="del">
          <ac:chgData name="Lorren Pettit" userId="a74e40c7-df96-4276-bcfe-7232f6e72698" providerId="ADAL" clId="{A9E09FF4-AA5D-4628-BB75-E892EEB927FB}" dt="2023-08-08T14:56:24.769" v="817" actId="478"/>
          <ac:graphicFrameMkLst>
            <pc:docMk/>
            <pc:sldMk cId="4143736600" sldId="337"/>
            <ac:graphicFrameMk id="11" creationId="{883949CF-1307-4833-9F31-F7224579C5B8}"/>
          </ac:graphicFrameMkLst>
        </pc:graphicFrameChg>
      </pc:sldChg>
    </pc:docChg>
  </pc:docChgLst>
  <pc:docChgLst>
    <pc:chgData name="Lorren Pettit" userId="a74e40c7-df96-4276-bcfe-7232f6e72698" providerId="ADAL" clId="{FABA72DA-2BE6-4A23-BC35-7A19ECD6A16B}"/>
    <pc:docChg chg="undo custSel delSld modSld">
      <pc:chgData name="Lorren Pettit" userId="a74e40c7-df96-4276-bcfe-7232f6e72698" providerId="ADAL" clId="{FABA72DA-2BE6-4A23-BC35-7A19ECD6A16B}" dt="2023-08-29T19:46:35.050" v="74" actId="1076"/>
      <pc:docMkLst>
        <pc:docMk/>
      </pc:docMkLst>
      <pc:sldChg chg="addSp delSp modSp mod">
        <pc:chgData name="Lorren Pettit" userId="a74e40c7-df96-4276-bcfe-7232f6e72698" providerId="ADAL" clId="{FABA72DA-2BE6-4A23-BC35-7A19ECD6A16B}" dt="2023-08-29T19:37:29.523" v="16" actId="1076"/>
        <pc:sldMkLst>
          <pc:docMk/>
          <pc:sldMk cId="2927521187" sldId="257"/>
        </pc:sldMkLst>
        <pc:graphicFrameChg chg="del">
          <ac:chgData name="Lorren Pettit" userId="a74e40c7-df96-4276-bcfe-7232f6e72698" providerId="ADAL" clId="{FABA72DA-2BE6-4A23-BC35-7A19ECD6A16B}" dt="2023-08-29T19:37:24.095" v="15" actId="21"/>
          <ac:graphicFrameMkLst>
            <pc:docMk/>
            <pc:sldMk cId="2927521187" sldId="257"/>
            <ac:graphicFrameMk id="18" creationId="{3437C9EE-407B-4490-AE62-47F46C432D61}"/>
          </ac:graphicFrameMkLst>
        </pc:graphicFrameChg>
        <pc:graphicFrameChg chg="del">
          <ac:chgData name="Lorren Pettit" userId="a74e40c7-df96-4276-bcfe-7232f6e72698" providerId="ADAL" clId="{FABA72DA-2BE6-4A23-BC35-7A19ECD6A16B}" dt="2023-08-29T19:37:24.095" v="15" actId="21"/>
          <ac:graphicFrameMkLst>
            <pc:docMk/>
            <pc:sldMk cId="2927521187" sldId="257"/>
            <ac:graphicFrameMk id="19" creationId="{2C8C5607-E15E-4D8E-9825-BC0954968864}"/>
          </ac:graphicFrameMkLst>
        </pc:graphicFrameChg>
        <pc:picChg chg="add mod">
          <ac:chgData name="Lorren Pettit" userId="a74e40c7-df96-4276-bcfe-7232f6e72698" providerId="ADAL" clId="{FABA72DA-2BE6-4A23-BC35-7A19ECD6A16B}" dt="2023-08-29T19:37:29.523" v="16" actId="1076"/>
          <ac:picMkLst>
            <pc:docMk/>
            <pc:sldMk cId="2927521187" sldId="257"/>
            <ac:picMk id="3" creationId="{1D0EE48E-C16D-51B7-4D39-9C5D3302205F}"/>
          </ac:picMkLst>
        </pc:picChg>
      </pc:sldChg>
      <pc:sldChg chg="del">
        <pc:chgData name="Lorren Pettit" userId="a74e40c7-df96-4276-bcfe-7232f6e72698" providerId="ADAL" clId="{FABA72DA-2BE6-4A23-BC35-7A19ECD6A16B}" dt="2023-08-29T19:34:58.197" v="0" actId="2696"/>
        <pc:sldMkLst>
          <pc:docMk/>
          <pc:sldMk cId="4075544697" sldId="267"/>
        </pc:sldMkLst>
      </pc:sldChg>
      <pc:sldChg chg="del">
        <pc:chgData name="Lorren Pettit" userId="a74e40c7-df96-4276-bcfe-7232f6e72698" providerId="ADAL" clId="{FABA72DA-2BE6-4A23-BC35-7A19ECD6A16B}" dt="2023-08-29T19:34:58.197" v="0" actId="2696"/>
        <pc:sldMkLst>
          <pc:docMk/>
          <pc:sldMk cId="985068671" sldId="268"/>
        </pc:sldMkLst>
      </pc:sldChg>
      <pc:sldChg chg="del">
        <pc:chgData name="Lorren Pettit" userId="a74e40c7-df96-4276-bcfe-7232f6e72698" providerId="ADAL" clId="{FABA72DA-2BE6-4A23-BC35-7A19ECD6A16B}" dt="2023-08-29T19:34:58.197" v="0" actId="2696"/>
        <pc:sldMkLst>
          <pc:docMk/>
          <pc:sldMk cId="1258095240" sldId="273"/>
        </pc:sldMkLst>
      </pc:sldChg>
      <pc:sldChg chg="del">
        <pc:chgData name="Lorren Pettit" userId="a74e40c7-df96-4276-bcfe-7232f6e72698" providerId="ADAL" clId="{FABA72DA-2BE6-4A23-BC35-7A19ECD6A16B}" dt="2023-08-29T19:34:58.197" v="0" actId="2696"/>
        <pc:sldMkLst>
          <pc:docMk/>
          <pc:sldMk cId="3913816411" sldId="285"/>
        </pc:sldMkLst>
      </pc:sldChg>
      <pc:sldChg chg="addSp delSp modSp mod">
        <pc:chgData name="Lorren Pettit" userId="a74e40c7-df96-4276-bcfe-7232f6e72698" providerId="ADAL" clId="{FABA72DA-2BE6-4A23-BC35-7A19ECD6A16B}" dt="2023-08-29T19:45:53.594" v="65" actId="1076"/>
        <pc:sldMkLst>
          <pc:docMk/>
          <pc:sldMk cId="1236606813" sldId="302"/>
        </pc:sldMkLst>
        <pc:graphicFrameChg chg="del">
          <ac:chgData name="Lorren Pettit" userId="a74e40c7-df96-4276-bcfe-7232f6e72698" providerId="ADAL" clId="{FABA72DA-2BE6-4A23-BC35-7A19ECD6A16B}" dt="2023-08-29T19:45:49.652" v="64" actId="21"/>
          <ac:graphicFrameMkLst>
            <pc:docMk/>
            <pc:sldMk cId="1236606813" sldId="302"/>
            <ac:graphicFrameMk id="10" creationId="{ED5CB828-0A39-5128-7BDF-5536D836F7AF}"/>
          </ac:graphicFrameMkLst>
        </pc:graphicFrameChg>
        <pc:picChg chg="add mod">
          <ac:chgData name="Lorren Pettit" userId="a74e40c7-df96-4276-bcfe-7232f6e72698" providerId="ADAL" clId="{FABA72DA-2BE6-4A23-BC35-7A19ECD6A16B}" dt="2023-08-29T19:45:53.594" v="65" actId="1076"/>
          <ac:picMkLst>
            <pc:docMk/>
            <pc:sldMk cId="1236606813" sldId="302"/>
            <ac:picMk id="3" creationId="{567BA6B5-9E74-DEA8-7DD7-B2145E834246}"/>
          </ac:picMkLst>
        </pc:picChg>
      </pc:sldChg>
      <pc:sldChg chg="addSp delSp modSp mod">
        <pc:chgData name="Lorren Pettit" userId="a74e40c7-df96-4276-bcfe-7232f6e72698" providerId="ADAL" clId="{FABA72DA-2BE6-4A23-BC35-7A19ECD6A16B}" dt="2023-08-29T19:46:35.050" v="74" actId="1076"/>
        <pc:sldMkLst>
          <pc:docMk/>
          <pc:sldMk cId="200426329" sldId="309"/>
        </pc:sldMkLst>
        <pc:graphicFrameChg chg="del">
          <ac:chgData name="Lorren Pettit" userId="a74e40c7-df96-4276-bcfe-7232f6e72698" providerId="ADAL" clId="{FABA72DA-2BE6-4A23-BC35-7A19ECD6A16B}" dt="2023-08-29T19:46:32.127" v="73" actId="21"/>
          <ac:graphicFrameMkLst>
            <pc:docMk/>
            <pc:sldMk cId="200426329" sldId="309"/>
            <ac:graphicFrameMk id="11" creationId="{883949CF-1307-4833-9F31-F7224579C5B8}"/>
          </ac:graphicFrameMkLst>
        </pc:graphicFrameChg>
        <pc:picChg chg="add mod">
          <ac:chgData name="Lorren Pettit" userId="a74e40c7-df96-4276-bcfe-7232f6e72698" providerId="ADAL" clId="{FABA72DA-2BE6-4A23-BC35-7A19ECD6A16B}" dt="2023-08-29T19:46:35.050" v="74" actId="1076"/>
          <ac:picMkLst>
            <pc:docMk/>
            <pc:sldMk cId="200426329" sldId="309"/>
            <ac:picMk id="3" creationId="{9F1ED029-D92D-CD3A-DF7F-26AE79645C94}"/>
          </ac:picMkLst>
        </pc:picChg>
      </pc:sldChg>
      <pc:sldChg chg="addSp delSp modSp mod">
        <pc:chgData name="Lorren Pettit" userId="a74e40c7-df96-4276-bcfe-7232f6e72698" providerId="ADAL" clId="{FABA72DA-2BE6-4A23-BC35-7A19ECD6A16B}" dt="2023-08-29T19:37:13.730" v="13" actId="1076"/>
        <pc:sldMkLst>
          <pc:docMk/>
          <pc:sldMk cId="786240786" sldId="325"/>
        </pc:sldMkLst>
        <pc:graphicFrameChg chg="del">
          <ac:chgData name="Lorren Pettit" userId="a74e40c7-df96-4276-bcfe-7232f6e72698" providerId="ADAL" clId="{FABA72DA-2BE6-4A23-BC35-7A19ECD6A16B}" dt="2023-08-29T19:37:04.069" v="12" actId="21"/>
          <ac:graphicFrameMkLst>
            <pc:docMk/>
            <pc:sldMk cId="786240786" sldId="325"/>
            <ac:graphicFrameMk id="3" creationId="{B6C415D8-53F5-4223-E064-FE902D542A12}"/>
          </ac:graphicFrameMkLst>
        </pc:graphicFrameChg>
        <pc:graphicFrameChg chg="del">
          <ac:chgData name="Lorren Pettit" userId="a74e40c7-df96-4276-bcfe-7232f6e72698" providerId="ADAL" clId="{FABA72DA-2BE6-4A23-BC35-7A19ECD6A16B}" dt="2023-08-29T19:36:43.531" v="9" actId="21"/>
          <ac:graphicFrameMkLst>
            <pc:docMk/>
            <pc:sldMk cId="786240786" sldId="325"/>
            <ac:graphicFrameMk id="6" creationId="{B547A851-015F-4CB1-986A-EA788063956A}"/>
          </ac:graphicFrameMkLst>
        </pc:graphicFrameChg>
        <pc:picChg chg="add mod">
          <ac:chgData name="Lorren Pettit" userId="a74e40c7-df96-4276-bcfe-7232f6e72698" providerId="ADAL" clId="{FABA72DA-2BE6-4A23-BC35-7A19ECD6A16B}" dt="2023-08-29T19:36:54.140" v="10" actId="1076"/>
          <ac:picMkLst>
            <pc:docMk/>
            <pc:sldMk cId="786240786" sldId="325"/>
            <ac:picMk id="4" creationId="{7CC56351-14EA-E460-5489-77F624546C91}"/>
          </ac:picMkLst>
        </pc:picChg>
        <pc:picChg chg="add mod">
          <ac:chgData name="Lorren Pettit" userId="a74e40c7-df96-4276-bcfe-7232f6e72698" providerId="ADAL" clId="{FABA72DA-2BE6-4A23-BC35-7A19ECD6A16B}" dt="2023-08-29T19:37:13.730" v="13" actId="1076"/>
          <ac:picMkLst>
            <pc:docMk/>
            <pc:sldMk cId="786240786" sldId="325"/>
            <ac:picMk id="8" creationId="{80251EBC-69E7-E717-08AE-1A397118FCDE}"/>
          </ac:picMkLst>
        </pc:picChg>
      </pc:sldChg>
      <pc:sldChg chg="addSp delSp modSp mod">
        <pc:chgData name="Lorren Pettit" userId="a74e40c7-df96-4276-bcfe-7232f6e72698" providerId="ADAL" clId="{FABA72DA-2BE6-4A23-BC35-7A19ECD6A16B}" dt="2023-08-29T19:42:20.605" v="19" actId="1076"/>
        <pc:sldMkLst>
          <pc:docMk/>
          <pc:sldMk cId="3853162728" sldId="326"/>
        </pc:sldMkLst>
        <pc:graphicFrameChg chg="del">
          <ac:chgData name="Lorren Pettit" userId="a74e40c7-df96-4276-bcfe-7232f6e72698" providerId="ADAL" clId="{FABA72DA-2BE6-4A23-BC35-7A19ECD6A16B}" dt="2023-08-29T19:42:16.819" v="18" actId="21"/>
          <ac:graphicFrameMkLst>
            <pc:docMk/>
            <pc:sldMk cId="3853162728" sldId="326"/>
            <ac:graphicFrameMk id="3" creationId="{711D4E80-B15D-4759-B006-17A47DF514B2}"/>
          </ac:graphicFrameMkLst>
        </pc:graphicFrameChg>
        <pc:picChg chg="add mod">
          <ac:chgData name="Lorren Pettit" userId="a74e40c7-df96-4276-bcfe-7232f6e72698" providerId="ADAL" clId="{FABA72DA-2BE6-4A23-BC35-7A19ECD6A16B}" dt="2023-08-29T19:42:20.605" v="19" actId="1076"/>
          <ac:picMkLst>
            <pc:docMk/>
            <pc:sldMk cId="3853162728" sldId="326"/>
            <ac:picMk id="4" creationId="{F17B67FB-9089-4F00-ACE3-0D918668AF8E}"/>
          </ac:picMkLst>
        </pc:picChg>
      </pc:sldChg>
      <pc:sldChg chg="addSp delSp modSp mod">
        <pc:chgData name="Lorren Pettit" userId="a74e40c7-df96-4276-bcfe-7232f6e72698" providerId="ADAL" clId="{FABA72DA-2BE6-4A23-BC35-7A19ECD6A16B}" dt="2023-08-29T19:42:34.917" v="22" actId="1076"/>
        <pc:sldMkLst>
          <pc:docMk/>
          <pc:sldMk cId="909002921" sldId="327"/>
        </pc:sldMkLst>
        <pc:graphicFrameChg chg="del">
          <ac:chgData name="Lorren Pettit" userId="a74e40c7-df96-4276-bcfe-7232f6e72698" providerId="ADAL" clId="{FABA72DA-2BE6-4A23-BC35-7A19ECD6A16B}" dt="2023-08-29T19:42:31.032" v="21" actId="21"/>
          <ac:graphicFrameMkLst>
            <pc:docMk/>
            <pc:sldMk cId="909002921" sldId="327"/>
            <ac:graphicFrameMk id="4" creationId="{13D8EE18-6344-4738-87B5-BC2DB4858A63}"/>
          </ac:graphicFrameMkLst>
        </pc:graphicFrameChg>
        <pc:picChg chg="add mod">
          <ac:chgData name="Lorren Pettit" userId="a74e40c7-df96-4276-bcfe-7232f6e72698" providerId="ADAL" clId="{FABA72DA-2BE6-4A23-BC35-7A19ECD6A16B}" dt="2023-08-29T19:42:34.917" v="22" actId="1076"/>
          <ac:picMkLst>
            <pc:docMk/>
            <pc:sldMk cId="909002921" sldId="327"/>
            <ac:picMk id="3" creationId="{0AA1A5A1-1A9C-B6CD-EA97-58FEF13525E6}"/>
          </ac:picMkLst>
        </pc:picChg>
      </pc:sldChg>
      <pc:sldChg chg="del">
        <pc:chgData name="Lorren Pettit" userId="a74e40c7-df96-4276-bcfe-7232f6e72698" providerId="ADAL" clId="{FABA72DA-2BE6-4A23-BC35-7A19ECD6A16B}" dt="2023-08-29T19:35:12.866" v="1" actId="2696"/>
        <pc:sldMkLst>
          <pc:docMk/>
          <pc:sldMk cId="2349319913" sldId="328"/>
        </pc:sldMkLst>
      </pc:sldChg>
      <pc:sldChg chg="addSp delSp modSp mod">
        <pc:chgData name="Lorren Pettit" userId="a74e40c7-df96-4276-bcfe-7232f6e72698" providerId="ADAL" clId="{FABA72DA-2BE6-4A23-BC35-7A19ECD6A16B}" dt="2023-08-29T19:42:51.253" v="25" actId="1076"/>
        <pc:sldMkLst>
          <pc:docMk/>
          <pc:sldMk cId="374750246" sldId="329"/>
        </pc:sldMkLst>
        <pc:graphicFrameChg chg="del">
          <ac:chgData name="Lorren Pettit" userId="a74e40c7-df96-4276-bcfe-7232f6e72698" providerId="ADAL" clId="{FABA72DA-2BE6-4A23-BC35-7A19ECD6A16B}" dt="2023-08-29T19:42:46.221" v="24" actId="21"/>
          <ac:graphicFrameMkLst>
            <pc:docMk/>
            <pc:sldMk cId="374750246" sldId="329"/>
            <ac:graphicFrameMk id="4" creationId="{865771EA-C96E-4FA1-A89F-A74324773111}"/>
          </ac:graphicFrameMkLst>
        </pc:graphicFrameChg>
        <pc:picChg chg="add mod">
          <ac:chgData name="Lorren Pettit" userId="a74e40c7-df96-4276-bcfe-7232f6e72698" providerId="ADAL" clId="{FABA72DA-2BE6-4A23-BC35-7A19ECD6A16B}" dt="2023-08-29T19:42:51.253" v="25" actId="1076"/>
          <ac:picMkLst>
            <pc:docMk/>
            <pc:sldMk cId="374750246" sldId="329"/>
            <ac:picMk id="3" creationId="{40E9216B-5598-BB84-272C-C55B9858F4A4}"/>
          </ac:picMkLst>
        </pc:picChg>
      </pc:sldChg>
      <pc:sldChg chg="addSp delSp modSp mod">
        <pc:chgData name="Lorren Pettit" userId="a74e40c7-df96-4276-bcfe-7232f6e72698" providerId="ADAL" clId="{FABA72DA-2BE6-4A23-BC35-7A19ECD6A16B}" dt="2023-08-29T19:43:22.966" v="30" actId="1076"/>
        <pc:sldMkLst>
          <pc:docMk/>
          <pc:sldMk cId="1339286670" sldId="330"/>
        </pc:sldMkLst>
        <pc:spChg chg="del">
          <ac:chgData name="Lorren Pettit" userId="a74e40c7-df96-4276-bcfe-7232f6e72698" providerId="ADAL" clId="{FABA72DA-2BE6-4A23-BC35-7A19ECD6A16B}" dt="2023-08-29T19:36:02.712" v="5" actId="21"/>
          <ac:spMkLst>
            <pc:docMk/>
            <pc:sldMk cId="1339286670" sldId="330"/>
            <ac:spMk id="9" creationId="{7637E4D3-F549-817E-66C7-3F8E595A4840}"/>
          </ac:spMkLst>
        </pc:spChg>
        <pc:graphicFrameChg chg="del mod">
          <ac:chgData name="Lorren Pettit" userId="a74e40c7-df96-4276-bcfe-7232f6e72698" providerId="ADAL" clId="{FABA72DA-2BE6-4A23-BC35-7A19ECD6A16B}" dt="2023-08-29T19:43:17.318" v="29" actId="21"/>
          <ac:graphicFrameMkLst>
            <pc:docMk/>
            <pc:sldMk cId="1339286670" sldId="330"/>
            <ac:graphicFrameMk id="3" creationId="{CF7C5E32-8701-8A3A-C780-D7A394659259}"/>
          </ac:graphicFrameMkLst>
        </pc:graphicFrameChg>
        <pc:graphicFrameChg chg="del">
          <ac:chgData name="Lorren Pettit" userId="a74e40c7-df96-4276-bcfe-7232f6e72698" providerId="ADAL" clId="{FABA72DA-2BE6-4A23-BC35-7A19ECD6A16B}" dt="2023-08-29T19:36:02.712" v="5" actId="21"/>
          <ac:graphicFrameMkLst>
            <pc:docMk/>
            <pc:sldMk cId="1339286670" sldId="330"/>
            <ac:graphicFrameMk id="7" creationId="{A779C372-FF4A-4B7D-9B48-EE75F358A615}"/>
          </ac:graphicFrameMkLst>
        </pc:graphicFrameChg>
        <pc:picChg chg="add mod">
          <ac:chgData name="Lorren Pettit" userId="a74e40c7-df96-4276-bcfe-7232f6e72698" providerId="ADAL" clId="{FABA72DA-2BE6-4A23-BC35-7A19ECD6A16B}" dt="2023-08-29T19:43:22.966" v="30" actId="1076"/>
          <ac:picMkLst>
            <pc:docMk/>
            <pc:sldMk cId="1339286670" sldId="330"/>
            <ac:picMk id="4" creationId="{98B3E25A-85DF-50DB-8D18-9CCC05549BFF}"/>
          </ac:picMkLst>
        </pc:picChg>
      </pc:sldChg>
      <pc:sldChg chg="addSp delSp modSp mod">
        <pc:chgData name="Lorren Pettit" userId="a74e40c7-df96-4276-bcfe-7232f6e72698" providerId="ADAL" clId="{FABA72DA-2BE6-4A23-BC35-7A19ECD6A16B}" dt="2023-08-29T19:44:23.449" v="44" actId="14100"/>
        <pc:sldMkLst>
          <pc:docMk/>
          <pc:sldMk cId="3581296585" sldId="331"/>
        </pc:sldMkLst>
        <pc:spChg chg="mod">
          <ac:chgData name="Lorren Pettit" userId="a74e40c7-df96-4276-bcfe-7232f6e72698" providerId="ADAL" clId="{FABA72DA-2BE6-4A23-BC35-7A19ECD6A16B}" dt="2023-08-29T19:44:23.449" v="44" actId="14100"/>
          <ac:spMkLst>
            <pc:docMk/>
            <pc:sldMk cId="3581296585" sldId="331"/>
            <ac:spMk id="6" creationId="{17C05B46-0E0D-B2E4-37C4-36BB842680EB}"/>
          </ac:spMkLst>
        </pc:spChg>
        <pc:spChg chg="del">
          <ac:chgData name="Lorren Pettit" userId="a74e40c7-df96-4276-bcfe-7232f6e72698" providerId="ADAL" clId="{FABA72DA-2BE6-4A23-BC35-7A19ECD6A16B}" dt="2023-08-29T19:36:10.272" v="6" actId="21"/>
          <ac:spMkLst>
            <pc:docMk/>
            <pc:sldMk cId="3581296585" sldId="331"/>
            <ac:spMk id="9" creationId="{7637E4D3-F549-817E-66C7-3F8E595A4840}"/>
          </ac:spMkLst>
        </pc:spChg>
        <pc:graphicFrameChg chg="del mod">
          <ac:chgData name="Lorren Pettit" userId="a74e40c7-df96-4276-bcfe-7232f6e72698" providerId="ADAL" clId="{FABA72DA-2BE6-4A23-BC35-7A19ECD6A16B}" dt="2023-08-29T19:44:15.574" v="42" actId="21"/>
          <ac:graphicFrameMkLst>
            <pc:docMk/>
            <pc:sldMk cId="3581296585" sldId="331"/>
            <ac:graphicFrameMk id="4" creationId="{A29EEFD0-59A6-44EE-B388-77B2737C2BBA}"/>
          </ac:graphicFrameMkLst>
        </pc:graphicFrameChg>
        <pc:graphicFrameChg chg="del">
          <ac:chgData name="Lorren Pettit" userId="a74e40c7-df96-4276-bcfe-7232f6e72698" providerId="ADAL" clId="{FABA72DA-2BE6-4A23-BC35-7A19ECD6A16B}" dt="2023-08-29T19:36:10.272" v="6" actId="21"/>
          <ac:graphicFrameMkLst>
            <pc:docMk/>
            <pc:sldMk cId="3581296585" sldId="331"/>
            <ac:graphicFrameMk id="5" creationId="{93DD971F-3807-476B-8ED7-6EC1C3EC856C}"/>
          </ac:graphicFrameMkLst>
        </pc:graphicFrameChg>
        <pc:picChg chg="add mod">
          <ac:chgData name="Lorren Pettit" userId="a74e40c7-df96-4276-bcfe-7232f6e72698" providerId="ADAL" clId="{FABA72DA-2BE6-4A23-BC35-7A19ECD6A16B}" dt="2023-08-29T19:44:19.941" v="43" actId="1076"/>
          <ac:picMkLst>
            <pc:docMk/>
            <pc:sldMk cId="3581296585" sldId="331"/>
            <ac:picMk id="3" creationId="{AA939245-4A85-AAD0-0439-C108216E8266}"/>
          </ac:picMkLst>
        </pc:picChg>
      </pc:sldChg>
      <pc:sldChg chg="addSp delSp modSp mod">
        <pc:chgData name="Lorren Pettit" userId="a74e40c7-df96-4276-bcfe-7232f6e72698" providerId="ADAL" clId="{FABA72DA-2BE6-4A23-BC35-7A19ECD6A16B}" dt="2023-08-29T19:45:35.775" v="62" actId="1076"/>
        <pc:sldMkLst>
          <pc:docMk/>
          <pc:sldMk cId="3250486012" sldId="332"/>
        </pc:sldMkLst>
        <pc:spChg chg="mod">
          <ac:chgData name="Lorren Pettit" userId="a74e40c7-df96-4276-bcfe-7232f6e72698" providerId="ADAL" clId="{FABA72DA-2BE6-4A23-BC35-7A19ECD6A16B}" dt="2023-08-29T19:45:24.472" v="59" actId="14100"/>
          <ac:spMkLst>
            <pc:docMk/>
            <pc:sldMk cId="3250486012" sldId="332"/>
            <ac:spMk id="9" creationId="{7637E4D3-F549-817E-66C7-3F8E595A4840}"/>
          </ac:spMkLst>
        </pc:spChg>
        <pc:graphicFrameChg chg="add del mod">
          <ac:chgData name="Lorren Pettit" userId="a74e40c7-df96-4276-bcfe-7232f6e72698" providerId="ADAL" clId="{FABA72DA-2BE6-4A23-BC35-7A19ECD6A16B}" dt="2023-08-29T19:45:31.099" v="61" actId="21"/>
          <ac:graphicFrameMkLst>
            <pc:docMk/>
            <pc:sldMk cId="3250486012" sldId="332"/>
            <ac:graphicFrameMk id="3" creationId="{5CDD71C0-D66A-4E9D-9719-17D01213E502}"/>
          </ac:graphicFrameMkLst>
        </pc:graphicFrameChg>
        <pc:picChg chg="add del">
          <ac:chgData name="Lorren Pettit" userId="a74e40c7-df96-4276-bcfe-7232f6e72698" providerId="ADAL" clId="{FABA72DA-2BE6-4A23-BC35-7A19ECD6A16B}" dt="2023-08-29T19:45:10.400" v="56" actId="21"/>
          <ac:picMkLst>
            <pc:docMk/>
            <pc:sldMk cId="3250486012" sldId="332"/>
            <ac:picMk id="4" creationId="{1B83EA0A-751E-2FBA-8D67-46F417A219B6}"/>
          </ac:picMkLst>
        </pc:picChg>
        <pc:picChg chg="add mod">
          <ac:chgData name="Lorren Pettit" userId="a74e40c7-df96-4276-bcfe-7232f6e72698" providerId="ADAL" clId="{FABA72DA-2BE6-4A23-BC35-7A19ECD6A16B}" dt="2023-08-29T19:45:35.775" v="62" actId="1076"/>
          <ac:picMkLst>
            <pc:docMk/>
            <pc:sldMk cId="3250486012" sldId="332"/>
            <ac:picMk id="5" creationId="{5747C22B-3376-66F7-794B-00816138B3A1}"/>
          </ac:picMkLst>
        </pc:picChg>
      </pc:sldChg>
      <pc:sldChg chg="addSp delSp modSp mod">
        <pc:chgData name="Lorren Pettit" userId="a74e40c7-df96-4276-bcfe-7232f6e72698" providerId="ADAL" clId="{FABA72DA-2BE6-4A23-BC35-7A19ECD6A16B}" dt="2023-08-29T19:46:08.452" v="68" actId="1076"/>
        <pc:sldMkLst>
          <pc:docMk/>
          <pc:sldMk cId="4270858099" sldId="333"/>
        </pc:sldMkLst>
        <pc:graphicFrameChg chg="del">
          <ac:chgData name="Lorren Pettit" userId="a74e40c7-df96-4276-bcfe-7232f6e72698" providerId="ADAL" clId="{FABA72DA-2BE6-4A23-BC35-7A19ECD6A16B}" dt="2023-08-29T19:46:04.028" v="67" actId="21"/>
          <ac:graphicFrameMkLst>
            <pc:docMk/>
            <pc:sldMk cId="4270858099" sldId="333"/>
            <ac:graphicFrameMk id="3" creationId="{9A622890-698D-45C8-B9B8-2D9613CA6974}"/>
          </ac:graphicFrameMkLst>
        </pc:graphicFrameChg>
        <pc:picChg chg="add mod">
          <ac:chgData name="Lorren Pettit" userId="a74e40c7-df96-4276-bcfe-7232f6e72698" providerId="ADAL" clId="{FABA72DA-2BE6-4A23-BC35-7A19ECD6A16B}" dt="2023-08-29T19:46:08.452" v="68" actId="1076"/>
          <ac:picMkLst>
            <pc:docMk/>
            <pc:sldMk cId="4270858099" sldId="333"/>
            <ac:picMk id="4" creationId="{E8C02EC3-5322-7585-6E67-DEE73E4AECE7}"/>
          </ac:picMkLst>
        </pc:picChg>
      </pc:sldChg>
      <pc:sldChg chg="addSp delSp modSp mod">
        <pc:chgData name="Lorren Pettit" userId="a74e40c7-df96-4276-bcfe-7232f6e72698" providerId="ADAL" clId="{FABA72DA-2BE6-4A23-BC35-7A19ECD6A16B}" dt="2023-08-29T19:46:21.460" v="71" actId="1076"/>
        <pc:sldMkLst>
          <pc:docMk/>
          <pc:sldMk cId="646447304" sldId="335"/>
        </pc:sldMkLst>
        <pc:graphicFrameChg chg="del">
          <ac:chgData name="Lorren Pettit" userId="a74e40c7-df96-4276-bcfe-7232f6e72698" providerId="ADAL" clId="{FABA72DA-2BE6-4A23-BC35-7A19ECD6A16B}" dt="2023-08-29T19:46:18.017" v="70" actId="21"/>
          <ac:graphicFrameMkLst>
            <pc:docMk/>
            <pc:sldMk cId="646447304" sldId="335"/>
            <ac:graphicFrameMk id="4" creationId="{0B4F8C57-4499-4DB0-99FC-4953AF5A75EA}"/>
          </ac:graphicFrameMkLst>
        </pc:graphicFrameChg>
        <pc:picChg chg="add mod">
          <ac:chgData name="Lorren Pettit" userId="a74e40c7-df96-4276-bcfe-7232f6e72698" providerId="ADAL" clId="{FABA72DA-2BE6-4A23-BC35-7A19ECD6A16B}" dt="2023-08-29T19:46:21.460" v="71" actId="1076"/>
          <ac:picMkLst>
            <pc:docMk/>
            <pc:sldMk cId="646447304" sldId="335"/>
            <ac:picMk id="3" creationId="{94B5F21F-67DB-D4DD-03DD-ACBD8DA5D30B}"/>
          </ac:picMkLst>
        </pc:picChg>
      </pc:sldChg>
      <pc:sldChg chg="del">
        <pc:chgData name="Lorren Pettit" userId="a74e40c7-df96-4276-bcfe-7232f6e72698" providerId="ADAL" clId="{FABA72DA-2BE6-4A23-BC35-7A19ECD6A16B}" dt="2023-08-29T19:35:29.729" v="2" actId="2696"/>
        <pc:sldMkLst>
          <pc:docMk/>
          <pc:sldMk cId="2766830498" sldId="336"/>
        </pc:sldMkLst>
      </pc:sldChg>
      <pc:sldChg chg="addSp delSp modSp mod">
        <pc:chgData name="Lorren Pettit" userId="a74e40c7-df96-4276-bcfe-7232f6e72698" providerId="ADAL" clId="{FABA72DA-2BE6-4A23-BC35-7A19ECD6A16B}" dt="2023-08-29T19:43:49.130" v="36" actId="1076"/>
        <pc:sldMkLst>
          <pc:docMk/>
          <pc:sldMk cId="3731362855" sldId="336"/>
        </pc:sldMkLst>
        <pc:spChg chg="del">
          <ac:chgData name="Lorren Pettit" userId="a74e40c7-df96-4276-bcfe-7232f6e72698" providerId="ADAL" clId="{FABA72DA-2BE6-4A23-BC35-7A19ECD6A16B}" dt="2023-08-29T19:35:59.172" v="4" actId="21"/>
          <ac:spMkLst>
            <pc:docMk/>
            <pc:sldMk cId="3731362855" sldId="336"/>
            <ac:spMk id="6" creationId="{17C05B46-0E0D-B2E4-37C4-36BB842680EB}"/>
          </ac:spMkLst>
        </pc:spChg>
        <pc:spChg chg="mod">
          <ac:chgData name="Lorren Pettit" userId="a74e40c7-df96-4276-bcfe-7232f6e72698" providerId="ADAL" clId="{FABA72DA-2BE6-4A23-BC35-7A19ECD6A16B}" dt="2023-08-29T19:43:35.994" v="33" actId="14100"/>
          <ac:spMkLst>
            <pc:docMk/>
            <pc:sldMk cId="3731362855" sldId="336"/>
            <ac:spMk id="9" creationId="{7637E4D3-F549-817E-66C7-3F8E595A4840}"/>
          </ac:spMkLst>
        </pc:spChg>
        <pc:graphicFrameChg chg="del">
          <ac:chgData name="Lorren Pettit" userId="a74e40c7-df96-4276-bcfe-7232f6e72698" providerId="ADAL" clId="{FABA72DA-2BE6-4A23-BC35-7A19ECD6A16B}" dt="2023-08-29T19:35:59.172" v="4" actId="21"/>
          <ac:graphicFrameMkLst>
            <pc:docMk/>
            <pc:sldMk cId="3731362855" sldId="336"/>
            <ac:graphicFrameMk id="3" creationId="{CF7C5E32-8701-8A3A-C780-D7A394659259}"/>
          </ac:graphicFrameMkLst>
        </pc:graphicFrameChg>
        <pc:graphicFrameChg chg="del mod">
          <ac:chgData name="Lorren Pettit" userId="a74e40c7-df96-4276-bcfe-7232f6e72698" providerId="ADAL" clId="{FABA72DA-2BE6-4A23-BC35-7A19ECD6A16B}" dt="2023-08-29T19:43:44.568" v="35" actId="21"/>
          <ac:graphicFrameMkLst>
            <pc:docMk/>
            <pc:sldMk cId="3731362855" sldId="336"/>
            <ac:graphicFrameMk id="7" creationId="{A779C372-FF4A-4B7D-9B48-EE75F358A615}"/>
          </ac:graphicFrameMkLst>
        </pc:graphicFrameChg>
        <pc:picChg chg="add mod">
          <ac:chgData name="Lorren Pettit" userId="a74e40c7-df96-4276-bcfe-7232f6e72698" providerId="ADAL" clId="{FABA72DA-2BE6-4A23-BC35-7A19ECD6A16B}" dt="2023-08-29T19:43:49.130" v="36" actId="1076"/>
          <ac:picMkLst>
            <pc:docMk/>
            <pc:sldMk cId="3731362855" sldId="336"/>
            <ac:picMk id="4" creationId="{D19953C1-49D8-FD4C-0E38-4EEE6078DDF9}"/>
          </ac:picMkLst>
        </pc:picChg>
      </pc:sldChg>
      <pc:sldChg chg="addSp delSp modSp mod">
        <pc:chgData name="Lorren Pettit" userId="a74e40c7-df96-4276-bcfe-7232f6e72698" providerId="ADAL" clId="{FABA72DA-2BE6-4A23-BC35-7A19ECD6A16B}" dt="2023-08-29T19:44:55.803" v="52" actId="1076"/>
        <pc:sldMkLst>
          <pc:docMk/>
          <pc:sldMk cId="2086176117" sldId="337"/>
        </pc:sldMkLst>
        <pc:spChg chg="del">
          <ac:chgData name="Lorren Pettit" userId="a74e40c7-df96-4276-bcfe-7232f6e72698" providerId="ADAL" clId="{FABA72DA-2BE6-4A23-BC35-7A19ECD6A16B}" dt="2023-08-29T19:36:14.205" v="7" actId="21"/>
          <ac:spMkLst>
            <pc:docMk/>
            <pc:sldMk cId="2086176117" sldId="337"/>
            <ac:spMk id="6" creationId="{17C05B46-0E0D-B2E4-37C4-36BB842680EB}"/>
          </ac:spMkLst>
        </pc:spChg>
        <pc:spChg chg="mod">
          <ac:chgData name="Lorren Pettit" userId="a74e40c7-df96-4276-bcfe-7232f6e72698" providerId="ADAL" clId="{FABA72DA-2BE6-4A23-BC35-7A19ECD6A16B}" dt="2023-08-29T19:44:55.803" v="52" actId="1076"/>
          <ac:spMkLst>
            <pc:docMk/>
            <pc:sldMk cId="2086176117" sldId="337"/>
            <ac:spMk id="9" creationId="{7637E4D3-F549-817E-66C7-3F8E595A4840}"/>
          </ac:spMkLst>
        </pc:spChg>
        <pc:graphicFrameChg chg="del">
          <ac:chgData name="Lorren Pettit" userId="a74e40c7-df96-4276-bcfe-7232f6e72698" providerId="ADAL" clId="{FABA72DA-2BE6-4A23-BC35-7A19ECD6A16B}" dt="2023-08-29T19:36:14.205" v="7" actId="21"/>
          <ac:graphicFrameMkLst>
            <pc:docMk/>
            <pc:sldMk cId="2086176117" sldId="337"/>
            <ac:graphicFrameMk id="4" creationId="{A29EEFD0-59A6-44EE-B388-77B2737C2BBA}"/>
          </ac:graphicFrameMkLst>
        </pc:graphicFrameChg>
        <pc:graphicFrameChg chg="del mod">
          <ac:chgData name="Lorren Pettit" userId="a74e40c7-df96-4276-bcfe-7232f6e72698" providerId="ADAL" clId="{FABA72DA-2BE6-4A23-BC35-7A19ECD6A16B}" dt="2023-08-29T19:44:48.459" v="50" actId="21"/>
          <ac:graphicFrameMkLst>
            <pc:docMk/>
            <pc:sldMk cId="2086176117" sldId="337"/>
            <ac:graphicFrameMk id="5" creationId="{93DD971F-3807-476B-8ED7-6EC1C3EC856C}"/>
          </ac:graphicFrameMkLst>
        </pc:graphicFrameChg>
        <pc:picChg chg="add mod">
          <ac:chgData name="Lorren Pettit" userId="a74e40c7-df96-4276-bcfe-7232f6e72698" providerId="ADAL" clId="{FABA72DA-2BE6-4A23-BC35-7A19ECD6A16B}" dt="2023-08-29T19:44:52.933" v="51" actId="1076"/>
          <ac:picMkLst>
            <pc:docMk/>
            <pc:sldMk cId="2086176117" sldId="337"/>
            <ac:picMk id="3" creationId="{155866CF-9854-B535-31E1-381263ED7AA8}"/>
          </ac:picMkLst>
        </pc:picChg>
      </pc:sldChg>
      <pc:sldChg chg="del">
        <pc:chgData name="Lorren Pettit" userId="a74e40c7-df96-4276-bcfe-7232f6e72698" providerId="ADAL" clId="{FABA72DA-2BE6-4A23-BC35-7A19ECD6A16B}" dt="2023-08-29T19:35:35.044" v="3" actId="2696"/>
        <pc:sldMkLst>
          <pc:docMk/>
          <pc:sldMk cId="4143736600" sldId="33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6A8A5-9BF1-448A-95E5-516A22CEC8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30FFA-17D0-497A-AE07-6933CCEC5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24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7CC70-1828-747D-45F7-9C70F07FEE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3C9B61-4748-8D3F-170C-D6E5D3743B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32C14-4CC1-EB77-2E98-BD8706A02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D3B53-9B99-6D7A-75A7-035A6A6EC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7703A-F6F0-103C-42F7-0B06A4E58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32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84C7A-0D26-1BB6-F7EE-92D84B6C2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1FF43F-F3CF-C0BC-756B-229A7FE818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98584-032C-9F75-574B-A1896FBC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CDFD1-95FB-6ABC-2B30-4E4B09C04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F309E-3E05-7894-8B37-D0FA47BCB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1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E1F325-8436-7103-3D7C-A847343492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7621A8-87EC-FAD3-F09B-EA919EFCA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573C2-9A0F-A6F8-BAB4-F8690BC0F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049EE-1CD2-6AE4-4C9F-BD69B11D1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37DA4-B1FB-69D9-ED8E-D501DD77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7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CFAB7-964A-0190-3C99-AA48F68C2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04606-CC4A-3FDB-F8B5-338D60C9E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2C68A-C891-B7E3-08E7-0D6B4A21D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5DAB1-9C4B-D89D-5447-47529A547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F05DE-6664-7E56-0067-672695785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94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C3CE1-C953-1F33-5221-E8FB41F9A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2328EA-1A84-B658-1DA2-1FC42C3CA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C3127-06A5-9459-8E11-69054B340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96F16-AE5D-4297-9F76-E6B4697B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27161-5698-784A-4EC3-4739D9748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9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7D5A1-C0E3-8CA5-D9CD-EAACEC816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9F25D-9F42-FDFA-6F05-75C3F8AA40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6B1A07-AD49-DE01-2FBB-34F46BD3D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C51F73-7D0A-7D68-8140-3685DB828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04128F-58F7-6126-0CC4-BAFD699C5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17C579-E8D1-A489-88A4-BF97644C3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535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AAF4F-4A4A-88A0-F8F9-AADDC353B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202EA1-F875-AC43-8099-95B680DF0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702DA3-1047-90CA-C140-79155F4C2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D907D0-D3F9-0077-E195-669527D721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A50FF3-A189-CEC6-DD37-C5D8F683FF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DB8668-56CD-931F-FB7E-E84A0C947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7635F4-7EAD-52DB-CA49-64B82BC96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FD7607-A798-3BBB-E847-ABA4DD54E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23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4E089-A0AB-BEF5-481D-8A513F3FA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2D939C-3099-97B5-1944-1BBE3B450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6E0DC8-EF24-6FF0-3B4F-BBD0316A5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692FE3-93C3-71C0-34C3-C7DE0B2EE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26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5A9F59-48FB-47C5-87FA-95006E015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FF44F1-B84F-42C1-02A3-D8F567713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C22A2E-0681-897B-3373-F7209D5B6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952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1B2B-49E9-5B73-9EFE-464138868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CB983-7844-E60C-2712-714DCCAC9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4205C4-F9D5-C628-8849-26A9C09D17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126D07-92D1-AD0F-8EBA-B795773CC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D0B9D6-00D9-F5D1-D708-4E765AEDB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1002C1-F905-5096-B61E-C37FAB5E4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56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36366-001B-9EB5-E41F-8E1ED9F55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1925B8-0CD5-7054-78DB-AF9EFF2838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4791D4-F909-1F8F-40B0-A6A5AC071E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47DDF0-BBF1-853E-5775-8089416E3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30DE41-683C-365C-240B-87B5D095D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B2072E-1901-1596-CA03-7BEB2D752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6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891AD1-8B07-FE1D-B428-ACB38B2B4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4F677A-18A7-0AF8-3557-614B7E276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6F3F9-C0A7-89B1-AB2B-24F9A199C5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C95EB-6038-8F3F-3409-18F6E5E32E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4275F-EDD3-1525-EB8F-BDB708DD8E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99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B9004-A69E-0621-AA53-AC4B32111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Topics – Interoperability &amp; Population Health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0B634-C23E-C4FD-2FC3-10CBC842BA83}"/>
              </a:ext>
            </a:extLst>
          </p:cNvPr>
          <p:cNvSpPr txBox="1"/>
          <p:nvPr/>
        </p:nvSpPr>
        <p:spPr>
          <a:xfrm>
            <a:off x="1335024" y="1690688"/>
            <a:ext cx="96133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Interoperability</a:t>
            </a:r>
          </a:p>
          <a:p>
            <a:endParaRPr lang="en-US" sz="2400"/>
          </a:p>
          <a:p>
            <a:r>
              <a:rPr lang="en-US" sz="2400"/>
              <a:t>Population Health</a:t>
            </a:r>
          </a:p>
          <a:p>
            <a:pPr lvl="1"/>
            <a:r>
              <a:rPr lang="en-US" sz="2400"/>
              <a:t>Disease Registries</a:t>
            </a:r>
          </a:p>
          <a:p>
            <a:pPr lvl="1"/>
            <a:r>
              <a:rPr lang="en-US" sz="2400"/>
              <a:t>Chronic Care</a:t>
            </a:r>
          </a:p>
          <a:p>
            <a:pPr lvl="1"/>
            <a:r>
              <a:rPr lang="en-US" sz="2400"/>
              <a:t>Interventions</a:t>
            </a:r>
          </a:p>
        </p:txBody>
      </p:sp>
    </p:spTree>
    <p:extLst>
      <p:ext uri="{BB962C8B-B14F-4D97-AF65-F5344CB8AC3E}">
        <p14:creationId xmlns:p14="http://schemas.microsoft.com/office/powerpoint/2010/main" val="2709907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4011"/>
          </a:xfrm>
        </p:spPr>
        <p:txBody>
          <a:bodyPr>
            <a:normAutofit fontScale="90000"/>
          </a:bodyPr>
          <a:lstStyle/>
          <a:p>
            <a:r>
              <a:rPr lang="en-US" sz="24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Q52. For each of the following conditions, which electronic-based chronic and/or care disease management services do you provide to patients “outside the walls” of your facility? </a:t>
            </a:r>
            <a:r>
              <a:rPr lang="en-US" sz="200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Include only fully implemented programs (not pilots) for relevant patient population.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C05B46-0E0D-B2E4-37C4-36BB842680EB}"/>
              </a:ext>
            </a:extLst>
          </p:cNvPr>
          <p:cNvSpPr txBox="1"/>
          <p:nvPr/>
        </p:nvSpPr>
        <p:spPr>
          <a:xfrm>
            <a:off x="738293" y="1523908"/>
            <a:ext cx="51341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1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Care management data integrated with EHR</a:t>
            </a:r>
            <a:r>
              <a:rPr lang="en-US" i="1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B3E25A-85DF-50DB-8D18-9CCC05549B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972" y="1948012"/>
            <a:ext cx="10614056" cy="4334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286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4011"/>
          </a:xfrm>
        </p:spPr>
        <p:txBody>
          <a:bodyPr>
            <a:normAutofit fontScale="90000"/>
          </a:bodyPr>
          <a:lstStyle/>
          <a:p>
            <a:r>
              <a:rPr lang="en-US" sz="24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Q52. For each of the following conditions, which electronic-based chronic and/or care disease management services do you provide to patients “outside the walls” of your facility? </a:t>
            </a:r>
            <a:r>
              <a:rPr lang="en-US" sz="200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Include only fully implemented programs (not pilots) for relevant patient population.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37E4D3-F549-817E-66C7-3F8E595A4840}"/>
              </a:ext>
            </a:extLst>
          </p:cNvPr>
          <p:cNvSpPr txBox="1"/>
          <p:nvPr/>
        </p:nvSpPr>
        <p:spPr>
          <a:xfrm>
            <a:off x="838200" y="1523908"/>
            <a:ext cx="96740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Real-time care management</a:t>
            </a:r>
            <a:r>
              <a:rPr lang="en-US" i="1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9953C1-49D8-FD4C-0E38-4EEE6078DD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289" y="1948012"/>
            <a:ext cx="10516511" cy="4334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362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4011"/>
          </a:xfrm>
        </p:spPr>
        <p:txBody>
          <a:bodyPr>
            <a:normAutofit fontScale="90000"/>
          </a:bodyPr>
          <a:lstStyle/>
          <a:p>
            <a:r>
              <a:rPr lang="en-US" sz="24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Q52. For each of the following conditions, which electronic-based chronic and/or care disease management services do you provide to patients “outside the walls” of your facility? </a:t>
            </a:r>
            <a:r>
              <a:rPr lang="en-US" sz="200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Include only fully implemented programs (not pilots) for relevant patient population.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C05B46-0E0D-B2E4-37C4-36BB842680EB}"/>
              </a:ext>
            </a:extLst>
          </p:cNvPr>
          <p:cNvSpPr txBox="1"/>
          <p:nvPr/>
        </p:nvSpPr>
        <p:spPr>
          <a:xfrm>
            <a:off x="838200" y="1469044"/>
            <a:ext cx="72876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Medication management/ compliance using secure e-mail</a:t>
            </a:r>
            <a:endParaRPr lang="en-US" i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939245-4A85-AAD0-0439-C108216E82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09022"/>
            <a:ext cx="10516511" cy="446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296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4011"/>
          </a:xfrm>
        </p:spPr>
        <p:txBody>
          <a:bodyPr>
            <a:normAutofit fontScale="90000"/>
          </a:bodyPr>
          <a:lstStyle/>
          <a:p>
            <a:r>
              <a:rPr lang="en-US" sz="24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Q52. For each of the following conditions, which electronic-based chronic and/or care disease management services do you provide to patients “outside the walls” of your facility? </a:t>
            </a:r>
            <a:r>
              <a:rPr lang="en-US" sz="200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Include only fully implemented programs (not pilots) for relevant patient population.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37E4D3-F549-817E-66C7-3F8E595A4840}"/>
              </a:ext>
            </a:extLst>
          </p:cNvPr>
          <p:cNvSpPr txBox="1"/>
          <p:nvPr/>
        </p:nvSpPr>
        <p:spPr>
          <a:xfrm>
            <a:off x="837744" y="1469136"/>
            <a:ext cx="108695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Self-test results submitted using internet-enabled monitoring device</a:t>
            </a:r>
            <a:endParaRPr lang="en-US" i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55866CF-9854-B535-31E1-381263ED7A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744" y="1998715"/>
            <a:ext cx="10516511" cy="436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176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4011"/>
          </a:xfrm>
        </p:spPr>
        <p:txBody>
          <a:bodyPr>
            <a:normAutofit fontScale="90000"/>
          </a:bodyPr>
          <a:lstStyle/>
          <a:p>
            <a:r>
              <a:rPr lang="en-US" sz="24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Q52. For each of the following conditions, which electronic-based chronic and/or care disease management services do you provide to patients “outside the walls” of your facility? </a:t>
            </a:r>
            <a:r>
              <a:rPr lang="en-US" sz="200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Include only fully implemented programs (not pilots) for relevant patient population.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37E4D3-F549-817E-66C7-3F8E595A4840}"/>
              </a:ext>
            </a:extLst>
          </p:cNvPr>
          <p:cNvSpPr txBox="1"/>
          <p:nvPr/>
        </p:nvSpPr>
        <p:spPr>
          <a:xfrm>
            <a:off x="838200" y="1578602"/>
            <a:ext cx="88146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Self-test results entered manually online</a:t>
            </a:r>
            <a:endParaRPr lang="en-US" i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47C22B-3376-66F7-794B-00816138B3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01763"/>
            <a:ext cx="10516511" cy="4359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486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3E2D9-96D3-627C-488D-2878CF125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Population Health</a:t>
            </a:r>
            <a:br>
              <a:rPr lang="en-US" b="1"/>
            </a:br>
            <a:r>
              <a:rPr lang="en-US" sz="3600"/>
              <a:t>Interventions</a:t>
            </a:r>
          </a:p>
        </p:txBody>
      </p:sp>
    </p:spTree>
    <p:extLst>
      <p:ext uri="{BB962C8B-B14F-4D97-AF65-F5344CB8AC3E}">
        <p14:creationId xmlns:p14="http://schemas.microsoft.com/office/powerpoint/2010/main" val="3070763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FF1601D2-7A87-18B9-FDAD-3AD20C0C17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800126"/>
              </p:ext>
            </p:extLst>
          </p:nvPr>
        </p:nvGraphicFramePr>
        <p:xfrm>
          <a:off x="3634741" y="2016252"/>
          <a:ext cx="8127999" cy="3371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69147661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28733040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416549469"/>
                    </a:ext>
                  </a:extLst>
                </a:gridCol>
              </a:tblGrid>
              <a:tr h="4816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546665"/>
                  </a:ext>
                </a:extLst>
              </a:tr>
              <a:tr h="4816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076092"/>
                  </a:ext>
                </a:extLst>
              </a:tr>
              <a:tr h="4816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730613"/>
                  </a:ext>
                </a:extLst>
              </a:tr>
              <a:tr h="4816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77104"/>
                  </a:ext>
                </a:extLst>
              </a:tr>
              <a:tr h="4816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445345"/>
                  </a:ext>
                </a:extLst>
              </a:tr>
              <a:tr h="4816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198974"/>
                  </a:ext>
                </a:extLst>
              </a:tr>
              <a:tr h="4816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812440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125"/>
          </a:xfrm>
        </p:spPr>
        <p:txBody>
          <a:bodyPr>
            <a:normAutofit/>
          </a:bodyPr>
          <a:lstStyle/>
          <a:p>
            <a:r>
              <a:rPr lang="en-US" sz="24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Q53. Which technologies does your organization use in addressing the following population health activities? 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930C925-FAA5-2DCF-9A25-1F73F6A52971}"/>
              </a:ext>
            </a:extLst>
          </p:cNvPr>
          <p:cNvGrpSpPr/>
          <p:nvPr/>
        </p:nvGrpSpPr>
        <p:grpSpPr>
          <a:xfrm>
            <a:off x="786384" y="2651268"/>
            <a:ext cx="2749296" cy="2616042"/>
            <a:chOff x="3048000" y="3253454"/>
            <a:chExt cx="6096000" cy="2616042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B5EB0E9-F536-F003-1BB0-67128050F0F3}"/>
                </a:ext>
              </a:extLst>
            </p:cNvPr>
            <p:cNvSpPr txBox="1"/>
            <p:nvPr/>
          </p:nvSpPr>
          <p:spPr>
            <a:xfrm>
              <a:off x="3048000" y="3253454"/>
              <a:ext cx="6096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n-US" b="1"/>
                <a:t>DATA AGGREGATION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DA0814E-B17D-0C48-02CB-F0D50BA09892}"/>
                </a:ext>
              </a:extLst>
            </p:cNvPr>
            <p:cNvSpPr txBox="1"/>
            <p:nvPr/>
          </p:nvSpPr>
          <p:spPr>
            <a:xfrm>
              <a:off x="3048000" y="3702796"/>
              <a:ext cx="6096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n-US" b="1"/>
                <a:t>DATA ANALYSIS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4EEF049-B276-E2B5-3BB5-0856B21F1C3B}"/>
                </a:ext>
              </a:extLst>
            </p:cNvPr>
            <p:cNvSpPr txBox="1"/>
            <p:nvPr/>
          </p:nvSpPr>
          <p:spPr>
            <a:xfrm>
              <a:off x="3048000" y="4152138"/>
              <a:ext cx="6096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n-US" sz="1800" b="1" i="0" u="none" strike="noStrike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CARE MANAGEMENT</a:t>
              </a:r>
              <a:r>
                <a:rPr lang="en-US" b="1"/>
                <a:t> 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2B5496D-8796-D930-AC08-0AF6B77EE7A9}"/>
                </a:ext>
              </a:extLst>
            </p:cNvPr>
            <p:cNvSpPr txBox="1"/>
            <p:nvPr/>
          </p:nvSpPr>
          <p:spPr>
            <a:xfrm>
              <a:off x="3048000" y="4601480"/>
              <a:ext cx="6096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n-US" sz="1800" b="1" i="0" u="none" strike="noStrike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ADMIN &amp; FIN REPORTING</a:t>
              </a:r>
              <a:r>
                <a:rPr lang="en-US" b="1"/>
                <a:t> 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CEDBE3F-8449-90EF-E956-BD2C806152D7}"/>
                </a:ext>
              </a:extLst>
            </p:cNvPr>
            <p:cNvSpPr txBox="1"/>
            <p:nvPr/>
          </p:nvSpPr>
          <p:spPr>
            <a:xfrm>
              <a:off x="3048000" y="5050822"/>
              <a:ext cx="6096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n-US" sz="1800" b="1" i="0" u="none" strike="noStrike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PATIENT ENGAGEMENT</a:t>
              </a:r>
              <a:r>
                <a:rPr lang="en-US" b="1"/>
                <a:t> 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458A6E2-8DC5-8FDE-054E-CBD6A29B9877}"/>
                </a:ext>
              </a:extLst>
            </p:cNvPr>
            <p:cNvSpPr txBox="1"/>
            <p:nvPr/>
          </p:nvSpPr>
          <p:spPr>
            <a:xfrm>
              <a:off x="3048000" y="5500164"/>
              <a:ext cx="6096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n-US" sz="1800" b="1" i="0" u="none" strike="noStrike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CLINICIAN ENGAGEMENT</a:t>
              </a:r>
              <a:r>
                <a:rPr lang="en-US" b="1"/>
                <a:t> 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0B4553D8-2635-04A1-7073-0A662FA89735}"/>
              </a:ext>
            </a:extLst>
          </p:cNvPr>
          <p:cNvSpPr txBox="1"/>
          <p:nvPr/>
        </p:nvSpPr>
        <p:spPr>
          <a:xfrm>
            <a:off x="4448556" y="2081538"/>
            <a:ext cx="10988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u="none" strike="noStrike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EMR</a:t>
            </a:r>
            <a:r>
              <a:rPr lang="en-US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5EADF63-AAAC-AD72-2837-32759A4D849E}"/>
              </a:ext>
            </a:extLst>
          </p:cNvPr>
          <p:cNvSpPr txBox="1"/>
          <p:nvPr/>
        </p:nvSpPr>
        <p:spPr>
          <a:xfrm>
            <a:off x="6661658" y="2081538"/>
            <a:ext cx="20741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u="none" strike="noStrike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3</a:t>
            </a:r>
            <a:r>
              <a:rPr lang="en-US" sz="1800" b="1" u="none" strike="noStrike" baseline="3000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rd</a:t>
            </a:r>
            <a:r>
              <a:rPr lang="en-US" sz="1800" b="1" u="none" strike="noStrike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Party Solution</a:t>
            </a:r>
            <a:r>
              <a:rPr lang="en-US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87C515F-8013-1F5E-AFDF-DF986A112D23}"/>
              </a:ext>
            </a:extLst>
          </p:cNvPr>
          <p:cNvSpPr txBox="1"/>
          <p:nvPr/>
        </p:nvSpPr>
        <p:spPr>
          <a:xfrm>
            <a:off x="9246108" y="2081538"/>
            <a:ext cx="23972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u="none" strike="noStrike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Home Grown Solution</a:t>
            </a:r>
            <a:r>
              <a:rPr lang="en-US" b="1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67365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125"/>
          </a:xfrm>
        </p:spPr>
        <p:txBody>
          <a:bodyPr>
            <a:normAutofit/>
          </a:bodyPr>
          <a:lstStyle/>
          <a:p>
            <a:r>
              <a:rPr lang="en-US" sz="24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Q53. Which technologies does your organization use in addressing the following population health activities?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4553D8-2635-04A1-7073-0A662FA89735}"/>
              </a:ext>
            </a:extLst>
          </p:cNvPr>
          <p:cNvSpPr txBox="1"/>
          <p:nvPr/>
        </p:nvSpPr>
        <p:spPr>
          <a:xfrm>
            <a:off x="838200" y="122682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1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EMR</a:t>
            </a:r>
            <a:r>
              <a:rPr lang="en-US" i="1"/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67BA6B5-9E74-DEA8-7DD7-B2145E8342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96152"/>
            <a:ext cx="10510415" cy="5200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6068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125"/>
          </a:xfrm>
        </p:spPr>
        <p:txBody>
          <a:bodyPr>
            <a:normAutofit/>
          </a:bodyPr>
          <a:lstStyle/>
          <a:p>
            <a:r>
              <a:rPr lang="en-US" sz="24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Q53. Which technologies does your organization use in addressing the following population health activities?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4553D8-2635-04A1-7073-0A662FA89735}"/>
              </a:ext>
            </a:extLst>
          </p:cNvPr>
          <p:cNvSpPr txBox="1"/>
          <p:nvPr/>
        </p:nvSpPr>
        <p:spPr>
          <a:xfrm>
            <a:off x="838200" y="122682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1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3rd Party Solution</a:t>
            </a:r>
            <a:r>
              <a:rPr lang="en-US" i="1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C02EC3-5322-7585-6E67-DEE73E4AEC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96152"/>
            <a:ext cx="10510415" cy="5200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8580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125"/>
          </a:xfrm>
        </p:spPr>
        <p:txBody>
          <a:bodyPr>
            <a:normAutofit/>
          </a:bodyPr>
          <a:lstStyle/>
          <a:p>
            <a:r>
              <a:rPr lang="en-US" sz="24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Q53. Which technologies does your organization use in addressing the following population health activities?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4553D8-2635-04A1-7073-0A662FA89735}"/>
              </a:ext>
            </a:extLst>
          </p:cNvPr>
          <p:cNvSpPr txBox="1"/>
          <p:nvPr/>
        </p:nvSpPr>
        <p:spPr>
          <a:xfrm>
            <a:off x="838200" y="122682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1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Home Grown Solution</a:t>
            </a:r>
            <a:r>
              <a:rPr lang="en-US" i="1"/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4B5F21F-67DB-D4DD-03DD-ACBD8DA5D3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643" y="1596152"/>
            <a:ext cx="10510415" cy="503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447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3E2D9-96D3-627C-488D-2878CF125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Interoperability</a:t>
            </a:r>
          </a:p>
        </p:txBody>
      </p:sp>
    </p:spTree>
    <p:extLst>
      <p:ext uri="{BB962C8B-B14F-4D97-AF65-F5344CB8AC3E}">
        <p14:creationId xmlns:p14="http://schemas.microsoft.com/office/powerpoint/2010/main" val="33633751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125"/>
          </a:xfrm>
        </p:spPr>
        <p:txBody>
          <a:bodyPr>
            <a:normAutofit/>
          </a:bodyPr>
          <a:lstStyle/>
          <a:p>
            <a:r>
              <a:rPr lang="en-US" sz="24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Q54. Which of the following care coordination activities involving your clinical partners are performed leveraging information technologies?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F1ED029-D92D-CD3A-DF7F-26AE79645C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744" y="1320204"/>
            <a:ext cx="10516511" cy="5255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26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1167"/>
          </a:xfrm>
        </p:spPr>
        <p:txBody>
          <a:bodyPr>
            <a:normAutofit/>
          </a:bodyPr>
          <a:lstStyle/>
          <a:p>
            <a:r>
              <a:rPr lang="en-US" sz="24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Which of the following types of healthcare entities external to your organization can your organization’s EHR successfully…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D44B85-267E-FEBD-0E85-E59F55BCFA17}"/>
              </a:ext>
            </a:extLst>
          </p:cNvPr>
          <p:cNvSpPr txBox="1"/>
          <p:nvPr/>
        </p:nvSpPr>
        <p:spPr>
          <a:xfrm>
            <a:off x="419947" y="137284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/>
              <a:t>Q46. </a:t>
            </a:r>
            <a:r>
              <a:rPr lang="en-US" i="1" u="sng"/>
              <a:t>send</a:t>
            </a:r>
            <a:r>
              <a:rPr lang="en-US" i="1"/>
              <a:t> discrete patient data electronically to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934623-2186-85C4-2904-F18608BBCFB5}"/>
              </a:ext>
            </a:extLst>
          </p:cNvPr>
          <p:cNvSpPr txBox="1"/>
          <p:nvPr/>
        </p:nvSpPr>
        <p:spPr>
          <a:xfrm>
            <a:off x="6163732" y="1372845"/>
            <a:ext cx="50258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/>
              <a:t>Q47. </a:t>
            </a:r>
            <a:r>
              <a:rPr lang="en-US" i="1" u="sng"/>
              <a:t>receive</a:t>
            </a:r>
            <a:r>
              <a:rPr lang="en-US" i="1"/>
              <a:t> discrete electronic patient data from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C56351-14EA-E460-5489-77F624546C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595" y="1878825"/>
            <a:ext cx="5364945" cy="468823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0251EBC-69E7-E717-08AE-1A397118FC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2565" y="1878825"/>
            <a:ext cx="5188146" cy="468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240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4011"/>
          </a:xfrm>
        </p:spPr>
        <p:txBody>
          <a:bodyPr>
            <a:normAutofit/>
          </a:bodyPr>
          <a:lstStyle/>
          <a:p>
            <a:r>
              <a:rPr lang="en-US" sz="24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Q48. For transitions of care and referrals involving automated electronic processes, please indicate the percentage of cases in which your organization provides a summary care record…: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607F2F5-2036-A3CD-1A66-769CC87DB302}"/>
              </a:ext>
            </a:extLst>
          </p:cNvPr>
          <p:cNvSpPr txBox="1"/>
          <p:nvPr/>
        </p:nvSpPr>
        <p:spPr>
          <a:xfrm>
            <a:off x="663787" y="1605187"/>
            <a:ext cx="38201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/>
              <a:t>Directly from your EHR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C4370B2-236F-52DA-DD96-7D5A36E994CF}"/>
              </a:ext>
            </a:extLst>
          </p:cNvPr>
          <p:cNvSpPr txBox="1"/>
          <p:nvPr/>
        </p:nvSpPr>
        <p:spPr>
          <a:xfrm>
            <a:off x="6095999" y="1605187"/>
            <a:ext cx="38201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/>
              <a:t>From an HIE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D0EE48E-C16D-51B7-4D39-9C5D330220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868" y="2110570"/>
            <a:ext cx="11132261" cy="449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521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3E2D9-96D3-627C-488D-2878CF125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Population Health</a:t>
            </a:r>
            <a:br>
              <a:rPr lang="en-US" b="1"/>
            </a:br>
            <a:r>
              <a:rPr lang="en-US" sz="3600"/>
              <a:t>Disease Registries</a:t>
            </a:r>
          </a:p>
        </p:txBody>
      </p:sp>
    </p:spTree>
    <p:extLst>
      <p:ext uri="{BB962C8B-B14F-4D97-AF65-F5344CB8AC3E}">
        <p14:creationId xmlns:p14="http://schemas.microsoft.com/office/powerpoint/2010/main" val="3535079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4011"/>
          </a:xfrm>
        </p:spPr>
        <p:txBody>
          <a:bodyPr>
            <a:normAutofit/>
          </a:bodyPr>
          <a:lstStyle/>
          <a:p>
            <a:r>
              <a:rPr lang="en-US" sz="24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Q49. How would you characterize your organization’s adoption of an electronic disease registry(s) to identify and manage gaps in care across a population?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7B67FB-9089-4F00-ACE3-0D918668AF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20365"/>
            <a:ext cx="10516511" cy="4584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162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4011"/>
          </a:xfrm>
        </p:spPr>
        <p:txBody>
          <a:bodyPr>
            <a:normAutofit/>
          </a:bodyPr>
          <a:lstStyle/>
          <a:p>
            <a:r>
              <a:rPr lang="en-US" sz="24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Q50. How would you describe your organization’s use of the following data sources in contributing data electronically to disease registries?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AA1A5A1-1A9C-B6CD-EA97-58FEF13525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289" y="1469136"/>
            <a:ext cx="10516511" cy="4737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002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3E2D9-96D3-627C-488D-2878CF125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Population Health</a:t>
            </a:r>
            <a:br>
              <a:rPr lang="en-US" b="1"/>
            </a:br>
            <a:r>
              <a:rPr lang="en-US" sz="3600"/>
              <a:t>Chronic Care</a:t>
            </a:r>
          </a:p>
        </p:txBody>
      </p:sp>
    </p:spTree>
    <p:extLst>
      <p:ext uri="{BB962C8B-B14F-4D97-AF65-F5344CB8AC3E}">
        <p14:creationId xmlns:p14="http://schemas.microsoft.com/office/powerpoint/2010/main" val="2279943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4011"/>
          </a:xfrm>
        </p:spPr>
        <p:txBody>
          <a:bodyPr>
            <a:normAutofit/>
          </a:bodyPr>
          <a:lstStyle/>
          <a:p>
            <a:r>
              <a:rPr lang="en-US" sz="24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Q51. How would you characterize the adoption of technology in your organization to track the management of your chronic-care patients?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0E9216B-5598-BB84-272C-C55B9858F4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385" y="1620161"/>
            <a:ext cx="10510415" cy="4797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50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545</Words>
  <Application>Microsoft Office PowerPoint</Application>
  <PresentationFormat>Widescreen</PresentationFormat>
  <Paragraphs>47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Topics – Interoperability &amp; Population Health</vt:lpstr>
      <vt:lpstr>Interoperability</vt:lpstr>
      <vt:lpstr>Which of the following types of healthcare entities external to your organization can your organization’s EHR successfully… </vt:lpstr>
      <vt:lpstr>Q48. For transitions of care and referrals involving automated electronic processes, please indicate the percentage of cases in which your organization provides a summary care record…:</vt:lpstr>
      <vt:lpstr>Population Health Disease Registries</vt:lpstr>
      <vt:lpstr>Q49. How would you characterize your organization’s adoption of an electronic disease registry(s) to identify and manage gaps in care across a population? </vt:lpstr>
      <vt:lpstr>Q50. How would you describe your organization’s use of the following data sources in contributing data electronically to disease registries? </vt:lpstr>
      <vt:lpstr>Population Health Chronic Care</vt:lpstr>
      <vt:lpstr>Q51. How would you characterize the adoption of technology in your organization to track the management of your chronic-care patients? </vt:lpstr>
      <vt:lpstr>Q52. For each of the following conditions, which electronic-based chronic and/or care disease management services do you provide to patients “outside the walls” of your facility? Include only fully implemented programs (not pilots) for relevant patient population. </vt:lpstr>
      <vt:lpstr>Q52. For each of the following conditions, which electronic-based chronic and/or care disease management services do you provide to patients “outside the walls” of your facility? Include only fully implemented programs (not pilots) for relevant patient population. </vt:lpstr>
      <vt:lpstr>Q52. For each of the following conditions, which electronic-based chronic and/or care disease management services do you provide to patients “outside the walls” of your facility? Include only fully implemented programs (not pilots) for relevant patient population. </vt:lpstr>
      <vt:lpstr>Q52. For each of the following conditions, which electronic-based chronic and/or care disease management services do you provide to patients “outside the walls” of your facility? Include only fully implemented programs (not pilots) for relevant patient population. </vt:lpstr>
      <vt:lpstr>Q52. For each of the following conditions, which electronic-based chronic and/or care disease management services do you provide to patients “outside the walls” of your facility? Include only fully implemented programs (not pilots) for relevant patient population. </vt:lpstr>
      <vt:lpstr>Population Health Interventions</vt:lpstr>
      <vt:lpstr>Q53. Which technologies does your organization use in addressing the following population health activities? </vt:lpstr>
      <vt:lpstr>Q53. Which technologies does your organization use in addressing the following population health activities? </vt:lpstr>
      <vt:lpstr>Q53. Which technologies does your organization use in addressing the following population health activities? </vt:lpstr>
      <vt:lpstr>Q53. Which technologies does your organization use in addressing the following population health activities? </vt:lpstr>
      <vt:lpstr>Q54. Which of the following care coordination activities involving your clinical partners are performed leveraging information technologies?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DHMW Survey – By The Numbers 2023 Participation</dc:title>
  <dc:creator>Lorren Pettit</dc:creator>
  <cp:lastModifiedBy>Lorren Pettit</cp:lastModifiedBy>
  <cp:revision>1</cp:revision>
  <dcterms:created xsi:type="dcterms:W3CDTF">2023-08-01T19:27:23Z</dcterms:created>
  <dcterms:modified xsi:type="dcterms:W3CDTF">2023-08-29T19:46:38Z</dcterms:modified>
</cp:coreProperties>
</file>