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83" r:id="rId2"/>
    <p:sldId id="259" r:id="rId3"/>
    <p:sldId id="257" r:id="rId4"/>
    <p:sldId id="307" r:id="rId5"/>
    <p:sldId id="286" r:id="rId6"/>
    <p:sldId id="302" r:id="rId7"/>
    <p:sldId id="310" r:id="rId8"/>
    <p:sldId id="312" r:id="rId9"/>
    <p:sldId id="313" r:id="rId10"/>
    <p:sldId id="321" r:id="rId11"/>
    <p:sldId id="314" r:id="rId12"/>
    <p:sldId id="322" r:id="rId13"/>
    <p:sldId id="287" r:id="rId14"/>
    <p:sldId id="292" r:id="rId15"/>
    <p:sldId id="304" r:id="rId16"/>
    <p:sldId id="323" r:id="rId17"/>
    <p:sldId id="324" r:id="rId18"/>
    <p:sldId id="305" r:id="rId19"/>
    <p:sldId id="315" r:id="rId20"/>
    <p:sldId id="317" r:id="rId21"/>
    <p:sldId id="319" r:id="rId22"/>
    <p:sldId id="32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CC00CC"/>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D1962C-8807-4A37-9B18-8DB4B8B24EA5}" v="25" dt="2023-08-29T19:34:33.6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9" d="100"/>
          <a:sy n="119" d="100"/>
        </p:scale>
        <p:origin x="110" y="2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ren Pettit" userId="a74e40c7-df96-4276-bcfe-7232f6e72698" providerId="ADAL" clId="{17D1962C-8807-4A37-9B18-8DB4B8B24EA5}"/>
    <pc:docChg chg="undo custSel addSld delSld modSld">
      <pc:chgData name="Lorren Pettit" userId="a74e40c7-df96-4276-bcfe-7232f6e72698" providerId="ADAL" clId="{17D1962C-8807-4A37-9B18-8DB4B8B24EA5}" dt="2023-08-29T19:34:39.559" v="150" actId="1076"/>
      <pc:docMkLst>
        <pc:docMk/>
      </pc:docMkLst>
      <pc:sldChg chg="addSp delSp modSp mod">
        <pc:chgData name="Lorren Pettit" userId="a74e40c7-df96-4276-bcfe-7232f6e72698" providerId="ADAL" clId="{17D1962C-8807-4A37-9B18-8DB4B8B24EA5}" dt="2023-08-29T19:31:19.798" v="108" actId="1076"/>
        <pc:sldMkLst>
          <pc:docMk/>
          <pc:sldMk cId="2927521187" sldId="257"/>
        </pc:sldMkLst>
        <pc:graphicFrameChg chg="del">
          <ac:chgData name="Lorren Pettit" userId="a74e40c7-df96-4276-bcfe-7232f6e72698" providerId="ADAL" clId="{17D1962C-8807-4A37-9B18-8DB4B8B24EA5}" dt="2023-08-29T19:31:17.768" v="107" actId="21"/>
          <ac:graphicFrameMkLst>
            <pc:docMk/>
            <pc:sldMk cId="2927521187" sldId="257"/>
            <ac:graphicFrameMk id="16" creationId="{3BFF584D-FD45-4BBF-B89F-2BC26F087570}"/>
          </ac:graphicFrameMkLst>
        </pc:graphicFrameChg>
        <pc:picChg chg="add mod">
          <ac:chgData name="Lorren Pettit" userId="a74e40c7-df96-4276-bcfe-7232f6e72698" providerId="ADAL" clId="{17D1962C-8807-4A37-9B18-8DB4B8B24EA5}" dt="2023-08-29T19:31:19.798" v="108" actId="1076"/>
          <ac:picMkLst>
            <pc:docMk/>
            <pc:sldMk cId="2927521187" sldId="257"/>
            <ac:picMk id="3" creationId="{962CAA83-374A-0005-B794-B24FABAC4131}"/>
          </ac:picMkLst>
        </pc:picChg>
      </pc:sldChg>
      <pc:sldChg chg="del">
        <pc:chgData name="Lorren Pettit" userId="a74e40c7-df96-4276-bcfe-7232f6e72698" providerId="ADAL" clId="{17D1962C-8807-4A37-9B18-8DB4B8B24EA5}" dt="2023-08-29T19:20:14.102" v="0" actId="47"/>
        <pc:sldMkLst>
          <pc:docMk/>
          <pc:sldMk cId="4075544697" sldId="267"/>
        </pc:sldMkLst>
      </pc:sldChg>
      <pc:sldChg chg="del">
        <pc:chgData name="Lorren Pettit" userId="a74e40c7-df96-4276-bcfe-7232f6e72698" providerId="ADAL" clId="{17D1962C-8807-4A37-9B18-8DB4B8B24EA5}" dt="2023-08-29T19:20:14.102" v="0" actId="47"/>
        <pc:sldMkLst>
          <pc:docMk/>
          <pc:sldMk cId="985068671" sldId="268"/>
        </pc:sldMkLst>
      </pc:sldChg>
      <pc:sldChg chg="del">
        <pc:chgData name="Lorren Pettit" userId="a74e40c7-df96-4276-bcfe-7232f6e72698" providerId="ADAL" clId="{17D1962C-8807-4A37-9B18-8DB4B8B24EA5}" dt="2023-08-29T19:20:14.102" v="0" actId="47"/>
        <pc:sldMkLst>
          <pc:docMk/>
          <pc:sldMk cId="1258095240" sldId="273"/>
        </pc:sldMkLst>
      </pc:sldChg>
      <pc:sldChg chg="del">
        <pc:chgData name="Lorren Pettit" userId="a74e40c7-df96-4276-bcfe-7232f6e72698" providerId="ADAL" clId="{17D1962C-8807-4A37-9B18-8DB4B8B24EA5}" dt="2023-08-29T19:20:14.102" v="0" actId="47"/>
        <pc:sldMkLst>
          <pc:docMk/>
          <pc:sldMk cId="3913816411" sldId="285"/>
        </pc:sldMkLst>
      </pc:sldChg>
      <pc:sldChg chg="addSp delSp modSp mod">
        <pc:chgData name="Lorren Pettit" userId="a74e40c7-df96-4276-bcfe-7232f6e72698" providerId="ADAL" clId="{17D1962C-8807-4A37-9B18-8DB4B8B24EA5}" dt="2023-08-29T19:33:26.756" v="135" actId="1076"/>
        <pc:sldMkLst>
          <pc:docMk/>
          <pc:sldMk cId="3793702028" sldId="292"/>
        </pc:sldMkLst>
        <pc:graphicFrameChg chg="del">
          <ac:chgData name="Lorren Pettit" userId="a74e40c7-df96-4276-bcfe-7232f6e72698" providerId="ADAL" clId="{17D1962C-8807-4A37-9B18-8DB4B8B24EA5}" dt="2023-08-29T19:33:22.401" v="134" actId="21"/>
          <ac:graphicFrameMkLst>
            <pc:docMk/>
            <pc:sldMk cId="3793702028" sldId="292"/>
            <ac:graphicFrameMk id="7" creationId="{9E1322B6-B42B-4A09-8013-71053A0F66EA}"/>
          </ac:graphicFrameMkLst>
        </pc:graphicFrameChg>
        <pc:picChg chg="add mod">
          <ac:chgData name="Lorren Pettit" userId="a74e40c7-df96-4276-bcfe-7232f6e72698" providerId="ADAL" clId="{17D1962C-8807-4A37-9B18-8DB4B8B24EA5}" dt="2023-08-29T19:33:26.756" v="135" actId="1076"/>
          <ac:picMkLst>
            <pc:docMk/>
            <pc:sldMk cId="3793702028" sldId="292"/>
            <ac:picMk id="3" creationId="{292CB557-296D-9EF2-BBB1-AA598D48E11E}"/>
          </ac:picMkLst>
        </pc:picChg>
      </pc:sldChg>
      <pc:sldChg chg="addSp delSp modSp mod">
        <pc:chgData name="Lorren Pettit" userId="a74e40c7-df96-4276-bcfe-7232f6e72698" providerId="ADAL" clId="{17D1962C-8807-4A37-9B18-8DB4B8B24EA5}" dt="2023-08-29T19:31:44.145" v="114" actId="1076"/>
        <pc:sldMkLst>
          <pc:docMk/>
          <pc:sldMk cId="1236606813" sldId="302"/>
        </pc:sldMkLst>
        <pc:graphicFrameChg chg="del">
          <ac:chgData name="Lorren Pettit" userId="a74e40c7-df96-4276-bcfe-7232f6e72698" providerId="ADAL" clId="{17D1962C-8807-4A37-9B18-8DB4B8B24EA5}" dt="2023-08-29T19:31:39.735" v="113" actId="21"/>
          <ac:graphicFrameMkLst>
            <pc:docMk/>
            <pc:sldMk cId="1236606813" sldId="302"/>
            <ac:graphicFrameMk id="8" creationId="{C9445DD4-36AC-42C7-80DA-F6408AD3EC06}"/>
          </ac:graphicFrameMkLst>
        </pc:graphicFrameChg>
        <pc:picChg chg="add mod">
          <ac:chgData name="Lorren Pettit" userId="a74e40c7-df96-4276-bcfe-7232f6e72698" providerId="ADAL" clId="{17D1962C-8807-4A37-9B18-8DB4B8B24EA5}" dt="2023-08-29T19:31:44.145" v="114" actId="1076"/>
          <ac:picMkLst>
            <pc:docMk/>
            <pc:sldMk cId="1236606813" sldId="302"/>
            <ac:picMk id="3" creationId="{82AB5204-C542-36AB-E9D8-90323A4992A6}"/>
          </ac:picMkLst>
        </pc:picChg>
      </pc:sldChg>
      <pc:sldChg chg="addSp delSp modSp mod">
        <pc:chgData name="Lorren Pettit" userId="a74e40c7-df96-4276-bcfe-7232f6e72698" providerId="ADAL" clId="{17D1962C-8807-4A37-9B18-8DB4B8B24EA5}" dt="2023-08-29T19:33:45.702" v="138" actId="1076"/>
        <pc:sldMkLst>
          <pc:docMk/>
          <pc:sldMk cId="3708707866" sldId="304"/>
        </pc:sldMkLst>
        <pc:spChg chg="mod">
          <ac:chgData name="Lorren Pettit" userId="a74e40c7-df96-4276-bcfe-7232f6e72698" providerId="ADAL" clId="{17D1962C-8807-4A37-9B18-8DB4B8B24EA5}" dt="2023-08-29T19:30:14.340" v="91" actId="20577"/>
          <ac:spMkLst>
            <pc:docMk/>
            <pc:sldMk cId="3708707866" sldId="304"/>
            <ac:spMk id="2" creationId="{9123AEC6-66D1-0252-A97F-F3BB3793F10F}"/>
          </ac:spMkLst>
        </pc:spChg>
        <pc:spChg chg="add del">
          <ac:chgData name="Lorren Pettit" userId="a74e40c7-df96-4276-bcfe-7232f6e72698" providerId="ADAL" clId="{17D1962C-8807-4A37-9B18-8DB4B8B24EA5}" dt="2023-08-29T19:30:56.747" v="104" actId="21"/>
          <ac:spMkLst>
            <pc:docMk/>
            <pc:sldMk cId="3708707866" sldId="304"/>
            <ac:spMk id="8" creationId="{784D677D-D9B6-C62C-6049-AB147A749A54}"/>
          </ac:spMkLst>
        </pc:spChg>
        <pc:spChg chg="del">
          <ac:chgData name="Lorren Pettit" userId="a74e40c7-df96-4276-bcfe-7232f6e72698" providerId="ADAL" clId="{17D1962C-8807-4A37-9B18-8DB4B8B24EA5}" dt="2023-08-29T19:24:00.566" v="33" actId="21"/>
          <ac:spMkLst>
            <pc:docMk/>
            <pc:sldMk cId="3708707866" sldId="304"/>
            <ac:spMk id="10" creationId="{916F2950-5F32-88DB-E2B4-EB02B5DBC9AD}"/>
          </ac:spMkLst>
        </pc:spChg>
        <pc:spChg chg="del">
          <ac:chgData name="Lorren Pettit" userId="a74e40c7-df96-4276-bcfe-7232f6e72698" providerId="ADAL" clId="{17D1962C-8807-4A37-9B18-8DB4B8B24EA5}" dt="2023-08-29T19:24:00.566" v="33" actId="21"/>
          <ac:spMkLst>
            <pc:docMk/>
            <pc:sldMk cId="3708707866" sldId="304"/>
            <ac:spMk id="12" creationId="{09FCE808-D458-1051-C59D-06EF93A9578D}"/>
          </ac:spMkLst>
        </pc:spChg>
        <pc:graphicFrameChg chg="add del mod">
          <ac:chgData name="Lorren Pettit" userId="a74e40c7-df96-4276-bcfe-7232f6e72698" providerId="ADAL" clId="{17D1962C-8807-4A37-9B18-8DB4B8B24EA5}" dt="2023-08-29T19:30:49.421" v="102" actId="21"/>
          <ac:graphicFrameMkLst>
            <pc:docMk/>
            <pc:sldMk cId="3708707866" sldId="304"/>
            <ac:graphicFrameMk id="6" creationId="{384B3717-6A74-4D58-AD17-84E68804D35D}"/>
          </ac:graphicFrameMkLst>
        </pc:graphicFrameChg>
        <pc:graphicFrameChg chg="del">
          <ac:chgData name="Lorren Pettit" userId="a74e40c7-df96-4276-bcfe-7232f6e72698" providerId="ADAL" clId="{17D1962C-8807-4A37-9B18-8DB4B8B24EA5}" dt="2023-08-29T19:24:00.566" v="33" actId="21"/>
          <ac:graphicFrameMkLst>
            <pc:docMk/>
            <pc:sldMk cId="3708707866" sldId="304"/>
            <ac:graphicFrameMk id="9" creationId="{014B2F43-008B-4E68-ACC2-CAFE1E80F0C5}"/>
          </ac:graphicFrameMkLst>
        </pc:graphicFrameChg>
        <pc:graphicFrameChg chg="del">
          <ac:chgData name="Lorren Pettit" userId="a74e40c7-df96-4276-bcfe-7232f6e72698" providerId="ADAL" clId="{17D1962C-8807-4A37-9B18-8DB4B8B24EA5}" dt="2023-08-29T19:24:00.566" v="33" actId="21"/>
          <ac:graphicFrameMkLst>
            <pc:docMk/>
            <pc:sldMk cId="3708707866" sldId="304"/>
            <ac:graphicFrameMk id="11" creationId="{A7674215-5F9B-4DD2-B0A5-4D33A2AE4750}"/>
          </ac:graphicFrameMkLst>
        </pc:graphicFrameChg>
        <pc:picChg chg="add del mod">
          <ac:chgData name="Lorren Pettit" userId="a74e40c7-df96-4276-bcfe-7232f6e72698" providerId="ADAL" clId="{17D1962C-8807-4A37-9B18-8DB4B8B24EA5}" dt="2023-08-29T19:30:36.422" v="98" actId="21"/>
          <ac:picMkLst>
            <pc:docMk/>
            <pc:sldMk cId="3708707866" sldId="304"/>
            <ac:picMk id="3" creationId="{568EA4B1-EBC1-3D2F-D8A4-BB910DDCFBC6}"/>
          </ac:picMkLst>
        </pc:picChg>
        <pc:picChg chg="add del mod">
          <ac:chgData name="Lorren Pettit" userId="a74e40c7-df96-4276-bcfe-7232f6e72698" providerId="ADAL" clId="{17D1962C-8807-4A37-9B18-8DB4B8B24EA5}" dt="2023-08-29T19:33:42.103" v="137" actId="21"/>
          <ac:picMkLst>
            <pc:docMk/>
            <pc:sldMk cId="3708707866" sldId="304"/>
            <ac:picMk id="4" creationId="{2589C777-14A7-AE8C-B227-C1D104D55C3E}"/>
          </ac:picMkLst>
        </pc:picChg>
        <pc:picChg chg="add mod">
          <ac:chgData name="Lorren Pettit" userId="a74e40c7-df96-4276-bcfe-7232f6e72698" providerId="ADAL" clId="{17D1962C-8807-4A37-9B18-8DB4B8B24EA5}" dt="2023-08-29T19:33:45.702" v="138" actId="1076"/>
          <ac:picMkLst>
            <pc:docMk/>
            <pc:sldMk cId="3708707866" sldId="304"/>
            <ac:picMk id="5" creationId="{B7DAD4CE-223C-4578-F468-5DA26DFAD690}"/>
          </ac:picMkLst>
        </pc:picChg>
      </pc:sldChg>
      <pc:sldChg chg="del">
        <pc:chgData name="Lorren Pettit" userId="a74e40c7-df96-4276-bcfe-7232f6e72698" providerId="ADAL" clId="{17D1962C-8807-4A37-9B18-8DB4B8B24EA5}" dt="2023-08-29T19:20:19.215" v="1" actId="2696"/>
        <pc:sldMkLst>
          <pc:docMk/>
          <pc:sldMk cId="392718163" sldId="306"/>
        </pc:sldMkLst>
      </pc:sldChg>
      <pc:sldChg chg="addSp delSp modSp mod">
        <pc:chgData name="Lorren Pettit" userId="a74e40c7-df96-4276-bcfe-7232f6e72698" providerId="ADAL" clId="{17D1962C-8807-4A37-9B18-8DB4B8B24EA5}" dt="2023-08-29T19:31:31.669" v="111" actId="1076"/>
        <pc:sldMkLst>
          <pc:docMk/>
          <pc:sldMk cId="3212911776" sldId="307"/>
        </pc:sldMkLst>
        <pc:graphicFrameChg chg="del">
          <ac:chgData name="Lorren Pettit" userId="a74e40c7-df96-4276-bcfe-7232f6e72698" providerId="ADAL" clId="{17D1962C-8807-4A37-9B18-8DB4B8B24EA5}" dt="2023-08-29T19:31:27.592" v="110" actId="21"/>
          <ac:graphicFrameMkLst>
            <pc:docMk/>
            <pc:sldMk cId="3212911776" sldId="307"/>
            <ac:graphicFrameMk id="4" creationId="{3437C9EE-407B-4490-AE62-47F46C432D61}"/>
          </ac:graphicFrameMkLst>
        </pc:graphicFrameChg>
        <pc:picChg chg="add mod">
          <ac:chgData name="Lorren Pettit" userId="a74e40c7-df96-4276-bcfe-7232f6e72698" providerId="ADAL" clId="{17D1962C-8807-4A37-9B18-8DB4B8B24EA5}" dt="2023-08-29T19:31:31.669" v="111" actId="1076"/>
          <ac:picMkLst>
            <pc:docMk/>
            <pc:sldMk cId="3212911776" sldId="307"/>
            <ac:picMk id="3" creationId="{C6C325DC-23C5-B96F-EC72-9950C9519497}"/>
          </ac:picMkLst>
        </pc:picChg>
      </pc:sldChg>
      <pc:sldChg chg="del">
        <pc:chgData name="Lorren Pettit" userId="a74e40c7-df96-4276-bcfe-7232f6e72698" providerId="ADAL" clId="{17D1962C-8807-4A37-9B18-8DB4B8B24EA5}" dt="2023-08-29T19:20:24.503" v="2" actId="2696"/>
        <pc:sldMkLst>
          <pc:docMk/>
          <pc:sldMk cId="3018983741" sldId="308"/>
        </pc:sldMkLst>
      </pc:sldChg>
      <pc:sldChg chg="del">
        <pc:chgData name="Lorren Pettit" userId="a74e40c7-df96-4276-bcfe-7232f6e72698" providerId="ADAL" clId="{17D1962C-8807-4A37-9B18-8DB4B8B24EA5}" dt="2023-08-29T19:20:32.554" v="3" actId="2696"/>
        <pc:sldMkLst>
          <pc:docMk/>
          <pc:sldMk cId="200426329" sldId="309"/>
        </pc:sldMkLst>
      </pc:sldChg>
      <pc:sldChg chg="addSp delSp modSp mod">
        <pc:chgData name="Lorren Pettit" userId="a74e40c7-df96-4276-bcfe-7232f6e72698" providerId="ADAL" clId="{17D1962C-8807-4A37-9B18-8DB4B8B24EA5}" dt="2023-08-29T19:31:56.668" v="117" actId="1076"/>
        <pc:sldMkLst>
          <pc:docMk/>
          <pc:sldMk cId="576108196" sldId="310"/>
        </pc:sldMkLst>
        <pc:graphicFrameChg chg="del">
          <ac:chgData name="Lorren Pettit" userId="a74e40c7-df96-4276-bcfe-7232f6e72698" providerId="ADAL" clId="{17D1962C-8807-4A37-9B18-8DB4B8B24EA5}" dt="2023-08-29T19:31:52.575" v="116" actId="21"/>
          <ac:graphicFrameMkLst>
            <pc:docMk/>
            <pc:sldMk cId="576108196" sldId="310"/>
            <ac:graphicFrameMk id="3" creationId="{A2D15C32-2926-46B4-A4B2-A3F413A74653}"/>
          </ac:graphicFrameMkLst>
        </pc:graphicFrameChg>
        <pc:picChg chg="add mod">
          <ac:chgData name="Lorren Pettit" userId="a74e40c7-df96-4276-bcfe-7232f6e72698" providerId="ADAL" clId="{17D1962C-8807-4A37-9B18-8DB4B8B24EA5}" dt="2023-08-29T19:31:56.668" v="117" actId="1076"/>
          <ac:picMkLst>
            <pc:docMk/>
            <pc:sldMk cId="576108196" sldId="310"/>
            <ac:picMk id="4" creationId="{262BE8C9-6CCC-F03C-03CB-FE1D3E9539A1}"/>
          </ac:picMkLst>
        </pc:picChg>
      </pc:sldChg>
      <pc:sldChg chg="del">
        <pc:chgData name="Lorren Pettit" userId="a74e40c7-df96-4276-bcfe-7232f6e72698" providerId="ADAL" clId="{17D1962C-8807-4A37-9B18-8DB4B8B24EA5}" dt="2023-08-29T19:20:40.450" v="4" actId="2696"/>
        <pc:sldMkLst>
          <pc:docMk/>
          <pc:sldMk cId="3758155374" sldId="311"/>
        </pc:sldMkLst>
      </pc:sldChg>
      <pc:sldChg chg="addSp delSp modSp mod">
        <pc:chgData name="Lorren Pettit" userId="a74e40c7-df96-4276-bcfe-7232f6e72698" providerId="ADAL" clId="{17D1962C-8807-4A37-9B18-8DB4B8B24EA5}" dt="2023-08-29T19:32:10.681" v="120" actId="1076"/>
        <pc:sldMkLst>
          <pc:docMk/>
          <pc:sldMk cId="3960006124" sldId="312"/>
        </pc:sldMkLst>
        <pc:graphicFrameChg chg="del">
          <ac:chgData name="Lorren Pettit" userId="a74e40c7-df96-4276-bcfe-7232f6e72698" providerId="ADAL" clId="{17D1962C-8807-4A37-9B18-8DB4B8B24EA5}" dt="2023-08-29T19:32:06.075" v="119" actId="21"/>
          <ac:graphicFrameMkLst>
            <pc:docMk/>
            <pc:sldMk cId="3960006124" sldId="312"/>
            <ac:graphicFrameMk id="3" creationId="{26F0C1D8-ED45-445A-B09E-76CAF9F1A2B3}"/>
          </ac:graphicFrameMkLst>
        </pc:graphicFrameChg>
        <pc:picChg chg="add mod">
          <ac:chgData name="Lorren Pettit" userId="a74e40c7-df96-4276-bcfe-7232f6e72698" providerId="ADAL" clId="{17D1962C-8807-4A37-9B18-8DB4B8B24EA5}" dt="2023-08-29T19:32:10.681" v="120" actId="1076"/>
          <ac:picMkLst>
            <pc:docMk/>
            <pc:sldMk cId="3960006124" sldId="312"/>
            <ac:picMk id="4" creationId="{5925DD32-663F-CB48-3F3E-31C7944BEB3B}"/>
          </ac:picMkLst>
        </pc:picChg>
      </pc:sldChg>
      <pc:sldChg chg="addSp delSp modSp mod">
        <pc:chgData name="Lorren Pettit" userId="a74e40c7-df96-4276-bcfe-7232f6e72698" providerId="ADAL" clId="{17D1962C-8807-4A37-9B18-8DB4B8B24EA5}" dt="2023-08-29T19:32:31.401" v="123" actId="1076"/>
        <pc:sldMkLst>
          <pc:docMk/>
          <pc:sldMk cId="2779001596" sldId="313"/>
        </pc:sldMkLst>
        <pc:spChg chg="mod">
          <ac:chgData name="Lorren Pettit" userId="a74e40c7-df96-4276-bcfe-7232f6e72698" providerId="ADAL" clId="{17D1962C-8807-4A37-9B18-8DB4B8B24EA5}" dt="2023-08-29T19:22:28.254" v="22" actId="1076"/>
          <ac:spMkLst>
            <pc:docMk/>
            <pc:sldMk cId="2779001596" sldId="313"/>
            <ac:spMk id="5" creationId="{5C443002-D50E-8068-7D1E-9554842E13B6}"/>
          </ac:spMkLst>
        </pc:spChg>
        <pc:spChg chg="del">
          <ac:chgData name="Lorren Pettit" userId="a74e40c7-df96-4276-bcfe-7232f6e72698" providerId="ADAL" clId="{17D1962C-8807-4A37-9B18-8DB4B8B24EA5}" dt="2023-08-29T19:21:26.205" v="11" actId="21"/>
          <ac:spMkLst>
            <pc:docMk/>
            <pc:sldMk cId="2779001596" sldId="313"/>
            <ac:spMk id="7" creationId="{046A1018-58E6-AA5E-2865-F0C69F2B8603}"/>
          </ac:spMkLst>
        </pc:spChg>
        <pc:graphicFrameChg chg="del mod">
          <ac:chgData name="Lorren Pettit" userId="a74e40c7-df96-4276-bcfe-7232f6e72698" providerId="ADAL" clId="{17D1962C-8807-4A37-9B18-8DB4B8B24EA5}" dt="2023-08-29T19:32:26.235" v="122" actId="21"/>
          <ac:graphicFrameMkLst>
            <pc:docMk/>
            <pc:sldMk cId="2779001596" sldId="313"/>
            <ac:graphicFrameMk id="8" creationId="{07971E94-B495-4D71-9398-D554E3749CD2}"/>
          </ac:graphicFrameMkLst>
        </pc:graphicFrameChg>
        <pc:graphicFrameChg chg="del">
          <ac:chgData name="Lorren Pettit" userId="a74e40c7-df96-4276-bcfe-7232f6e72698" providerId="ADAL" clId="{17D1962C-8807-4A37-9B18-8DB4B8B24EA5}" dt="2023-08-29T19:21:23.696" v="10" actId="21"/>
          <ac:graphicFrameMkLst>
            <pc:docMk/>
            <pc:sldMk cId="2779001596" sldId="313"/>
            <ac:graphicFrameMk id="9" creationId="{18B9ED75-7F3A-4BBD-8A41-89D9C4AE316A}"/>
          </ac:graphicFrameMkLst>
        </pc:graphicFrameChg>
        <pc:picChg chg="add mod">
          <ac:chgData name="Lorren Pettit" userId="a74e40c7-df96-4276-bcfe-7232f6e72698" providerId="ADAL" clId="{17D1962C-8807-4A37-9B18-8DB4B8B24EA5}" dt="2023-08-29T19:32:31.401" v="123" actId="1076"/>
          <ac:picMkLst>
            <pc:docMk/>
            <pc:sldMk cId="2779001596" sldId="313"/>
            <ac:picMk id="3" creationId="{B2CA7B07-8FA2-8C78-F5AC-947780464510}"/>
          </ac:picMkLst>
        </pc:picChg>
      </pc:sldChg>
      <pc:sldChg chg="addSp delSp modSp mod">
        <pc:chgData name="Lorren Pettit" userId="a74e40c7-df96-4276-bcfe-7232f6e72698" providerId="ADAL" clId="{17D1962C-8807-4A37-9B18-8DB4B8B24EA5}" dt="2023-08-29T19:32:59.890" v="129" actId="1076"/>
        <pc:sldMkLst>
          <pc:docMk/>
          <pc:sldMk cId="1952834562" sldId="314"/>
        </pc:sldMkLst>
        <pc:spChg chg="mod">
          <ac:chgData name="Lorren Pettit" userId="a74e40c7-df96-4276-bcfe-7232f6e72698" providerId="ADAL" clId="{17D1962C-8807-4A37-9B18-8DB4B8B24EA5}" dt="2023-08-29T19:22:50.871" v="25" actId="14100"/>
          <ac:spMkLst>
            <pc:docMk/>
            <pc:sldMk cId="1952834562" sldId="314"/>
            <ac:spMk id="5" creationId="{5C443002-D50E-8068-7D1E-9554842E13B6}"/>
          </ac:spMkLst>
        </pc:spChg>
        <pc:spChg chg="del">
          <ac:chgData name="Lorren Pettit" userId="a74e40c7-df96-4276-bcfe-7232f6e72698" providerId="ADAL" clId="{17D1962C-8807-4A37-9B18-8DB4B8B24EA5}" dt="2023-08-29T19:21:37.696" v="14" actId="21"/>
          <ac:spMkLst>
            <pc:docMk/>
            <pc:sldMk cId="1952834562" sldId="314"/>
            <ac:spMk id="7" creationId="{046A1018-58E6-AA5E-2865-F0C69F2B8603}"/>
          </ac:spMkLst>
        </pc:spChg>
        <pc:graphicFrameChg chg="del mod">
          <ac:chgData name="Lorren Pettit" userId="a74e40c7-df96-4276-bcfe-7232f6e72698" providerId="ADAL" clId="{17D1962C-8807-4A37-9B18-8DB4B8B24EA5}" dt="2023-08-29T19:32:54.812" v="128" actId="21"/>
          <ac:graphicFrameMkLst>
            <pc:docMk/>
            <pc:sldMk cId="1952834562" sldId="314"/>
            <ac:graphicFrameMk id="3" creationId="{81DB365A-18B8-4B83-B71F-8F2B489B1FF6}"/>
          </ac:graphicFrameMkLst>
        </pc:graphicFrameChg>
        <pc:graphicFrameChg chg="del">
          <ac:chgData name="Lorren Pettit" userId="a74e40c7-df96-4276-bcfe-7232f6e72698" providerId="ADAL" clId="{17D1962C-8807-4A37-9B18-8DB4B8B24EA5}" dt="2023-08-29T19:21:35.356" v="13" actId="21"/>
          <ac:graphicFrameMkLst>
            <pc:docMk/>
            <pc:sldMk cId="1952834562" sldId="314"/>
            <ac:graphicFrameMk id="4" creationId="{C755F253-0855-4DE4-AFAE-8980A3A8CFC3}"/>
          </ac:graphicFrameMkLst>
        </pc:graphicFrameChg>
        <pc:picChg chg="add mod">
          <ac:chgData name="Lorren Pettit" userId="a74e40c7-df96-4276-bcfe-7232f6e72698" providerId="ADAL" clId="{17D1962C-8807-4A37-9B18-8DB4B8B24EA5}" dt="2023-08-29T19:32:59.890" v="129" actId="1076"/>
          <ac:picMkLst>
            <pc:docMk/>
            <pc:sldMk cId="1952834562" sldId="314"/>
            <ac:picMk id="6" creationId="{F7C71522-C6A8-4938-3E22-17188C54580B}"/>
          </ac:picMkLst>
        </pc:picChg>
      </pc:sldChg>
      <pc:sldChg chg="addSp delSp modSp mod">
        <pc:chgData name="Lorren Pettit" userId="a74e40c7-df96-4276-bcfe-7232f6e72698" providerId="ADAL" clId="{17D1962C-8807-4A37-9B18-8DB4B8B24EA5}" dt="2023-08-29T19:34:06.330" v="141" actId="1076"/>
        <pc:sldMkLst>
          <pc:docMk/>
          <pc:sldMk cId="2547551062" sldId="315"/>
        </pc:sldMkLst>
        <pc:graphicFrameChg chg="del">
          <ac:chgData name="Lorren Pettit" userId="a74e40c7-df96-4276-bcfe-7232f6e72698" providerId="ADAL" clId="{17D1962C-8807-4A37-9B18-8DB4B8B24EA5}" dt="2023-08-29T19:34:03.710" v="140" actId="21"/>
          <ac:graphicFrameMkLst>
            <pc:docMk/>
            <pc:sldMk cId="2547551062" sldId="315"/>
            <ac:graphicFrameMk id="3" creationId="{88DCC1FB-68F2-4691-A21A-791CCD0759F0}"/>
          </ac:graphicFrameMkLst>
        </pc:graphicFrameChg>
        <pc:picChg chg="add mod">
          <ac:chgData name="Lorren Pettit" userId="a74e40c7-df96-4276-bcfe-7232f6e72698" providerId="ADAL" clId="{17D1962C-8807-4A37-9B18-8DB4B8B24EA5}" dt="2023-08-29T19:34:06.330" v="141" actId="1076"/>
          <ac:picMkLst>
            <pc:docMk/>
            <pc:sldMk cId="2547551062" sldId="315"/>
            <ac:picMk id="4" creationId="{F7A6674A-E25E-DEE4-C58F-ECB0FAA44F6B}"/>
          </ac:picMkLst>
        </pc:picChg>
      </pc:sldChg>
      <pc:sldChg chg="del">
        <pc:chgData name="Lorren Pettit" userId="a74e40c7-df96-4276-bcfe-7232f6e72698" providerId="ADAL" clId="{17D1962C-8807-4A37-9B18-8DB4B8B24EA5}" dt="2023-08-29T19:20:56.223" v="5" actId="2696"/>
        <pc:sldMkLst>
          <pc:docMk/>
          <pc:sldMk cId="698145651" sldId="316"/>
        </pc:sldMkLst>
      </pc:sldChg>
      <pc:sldChg chg="addSp delSp modSp mod">
        <pc:chgData name="Lorren Pettit" userId="a74e40c7-df96-4276-bcfe-7232f6e72698" providerId="ADAL" clId="{17D1962C-8807-4A37-9B18-8DB4B8B24EA5}" dt="2023-08-29T19:34:17.069" v="144" actId="1076"/>
        <pc:sldMkLst>
          <pc:docMk/>
          <pc:sldMk cId="2331199749" sldId="317"/>
        </pc:sldMkLst>
        <pc:graphicFrameChg chg="del">
          <ac:chgData name="Lorren Pettit" userId="a74e40c7-df96-4276-bcfe-7232f6e72698" providerId="ADAL" clId="{17D1962C-8807-4A37-9B18-8DB4B8B24EA5}" dt="2023-08-29T19:34:13.388" v="143" actId="21"/>
          <ac:graphicFrameMkLst>
            <pc:docMk/>
            <pc:sldMk cId="2331199749" sldId="317"/>
            <ac:graphicFrameMk id="3" creationId="{C86887E8-C343-40F1-87BB-E0DDAAA20225}"/>
          </ac:graphicFrameMkLst>
        </pc:graphicFrameChg>
        <pc:picChg chg="add mod">
          <ac:chgData name="Lorren Pettit" userId="a74e40c7-df96-4276-bcfe-7232f6e72698" providerId="ADAL" clId="{17D1962C-8807-4A37-9B18-8DB4B8B24EA5}" dt="2023-08-29T19:34:17.069" v="144" actId="1076"/>
          <ac:picMkLst>
            <pc:docMk/>
            <pc:sldMk cId="2331199749" sldId="317"/>
            <ac:picMk id="4" creationId="{D8661FB6-DBC5-2AC1-4FFC-C3427A091F3D}"/>
          </ac:picMkLst>
        </pc:picChg>
      </pc:sldChg>
      <pc:sldChg chg="del">
        <pc:chgData name="Lorren Pettit" userId="a74e40c7-df96-4276-bcfe-7232f6e72698" providerId="ADAL" clId="{17D1962C-8807-4A37-9B18-8DB4B8B24EA5}" dt="2023-08-29T19:20:59.612" v="6" actId="2696"/>
        <pc:sldMkLst>
          <pc:docMk/>
          <pc:sldMk cId="2383886570" sldId="318"/>
        </pc:sldMkLst>
      </pc:sldChg>
      <pc:sldChg chg="addSp delSp modSp mod">
        <pc:chgData name="Lorren Pettit" userId="a74e40c7-df96-4276-bcfe-7232f6e72698" providerId="ADAL" clId="{17D1962C-8807-4A37-9B18-8DB4B8B24EA5}" dt="2023-08-29T19:34:28.432" v="147" actId="1076"/>
        <pc:sldMkLst>
          <pc:docMk/>
          <pc:sldMk cId="503345101" sldId="319"/>
        </pc:sldMkLst>
        <pc:graphicFrameChg chg="del">
          <ac:chgData name="Lorren Pettit" userId="a74e40c7-df96-4276-bcfe-7232f6e72698" providerId="ADAL" clId="{17D1962C-8807-4A37-9B18-8DB4B8B24EA5}" dt="2023-08-29T19:34:25.107" v="146" actId="21"/>
          <ac:graphicFrameMkLst>
            <pc:docMk/>
            <pc:sldMk cId="503345101" sldId="319"/>
            <ac:graphicFrameMk id="3" creationId="{E00ABC3C-8D7C-4F8F-871C-862B56DE64CD}"/>
          </ac:graphicFrameMkLst>
        </pc:graphicFrameChg>
        <pc:picChg chg="add mod">
          <ac:chgData name="Lorren Pettit" userId="a74e40c7-df96-4276-bcfe-7232f6e72698" providerId="ADAL" clId="{17D1962C-8807-4A37-9B18-8DB4B8B24EA5}" dt="2023-08-29T19:34:28.432" v="147" actId="1076"/>
          <ac:picMkLst>
            <pc:docMk/>
            <pc:sldMk cId="503345101" sldId="319"/>
            <ac:picMk id="4" creationId="{2D957B92-FDAC-0C02-5E25-595A1616D639}"/>
          </ac:picMkLst>
        </pc:picChg>
      </pc:sldChg>
      <pc:sldChg chg="addSp delSp modSp mod">
        <pc:chgData name="Lorren Pettit" userId="a74e40c7-df96-4276-bcfe-7232f6e72698" providerId="ADAL" clId="{17D1962C-8807-4A37-9B18-8DB4B8B24EA5}" dt="2023-08-29T19:34:39.559" v="150" actId="1076"/>
        <pc:sldMkLst>
          <pc:docMk/>
          <pc:sldMk cId="1199795753" sldId="320"/>
        </pc:sldMkLst>
        <pc:graphicFrameChg chg="del">
          <ac:chgData name="Lorren Pettit" userId="a74e40c7-df96-4276-bcfe-7232f6e72698" providerId="ADAL" clId="{17D1962C-8807-4A37-9B18-8DB4B8B24EA5}" dt="2023-08-29T19:34:35.624" v="149" actId="21"/>
          <ac:graphicFrameMkLst>
            <pc:docMk/>
            <pc:sldMk cId="1199795753" sldId="320"/>
            <ac:graphicFrameMk id="4" creationId="{01EE7589-36A0-454B-9107-40D4CF770D7B}"/>
          </ac:graphicFrameMkLst>
        </pc:graphicFrameChg>
        <pc:picChg chg="add mod">
          <ac:chgData name="Lorren Pettit" userId="a74e40c7-df96-4276-bcfe-7232f6e72698" providerId="ADAL" clId="{17D1962C-8807-4A37-9B18-8DB4B8B24EA5}" dt="2023-08-29T19:34:39.559" v="150" actId="1076"/>
          <ac:picMkLst>
            <pc:docMk/>
            <pc:sldMk cId="1199795753" sldId="320"/>
            <ac:picMk id="3" creationId="{5147444A-FFAF-1469-7A3A-A18883D7FF3F}"/>
          </ac:picMkLst>
        </pc:picChg>
      </pc:sldChg>
      <pc:sldChg chg="del">
        <pc:chgData name="Lorren Pettit" userId="a74e40c7-df96-4276-bcfe-7232f6e72698" providerId="ADAL" clId="{17D1962C-8807-4A37-9B18-8DB4B8B24EA5}" dt="2023-08-29T19:21:04.113" v="7" actId="2696"/>
        <pc:sldMkLst>
          <pc:docMk/>
          <pc:sldMk cId="1186362579" sldId="321"/>
        </pc:sldMkLst>
      </pc:sldChg>
      <pc:sldChg chg="addSp delSp modSp add mod">
        <pc:chgData name="Lorren Pettit" userId="a74e40c7-df96-4276-bcfe-7232f6e72698" providerId="ADAL" clId="{17D1962C-8807-4A37-9B18-8DB4B8B24EA5}" dt="2023-08-29T19:32:46.453" v="126" actId="1076"/>
        <pc:sldMkLst>
          <pc:docMk/>
          <pc:sldMk cId="2234655249" sldId="321"/>
        </pc:sldMkLst>
        <pc:spChg chg="del">
          <ac:chgData name="Lorren Pettit" userId="a74e40c7-df96-4276-bcfe-7232f6e72698" providerId="ADAL" clId="{17D1962C-8807-4A37-9B18-8DB4B8B24EA5}" dt="2023-08-29T19:22:07.179" v="18" actId="21"/>
          <ac:spMkLst>
            <pc:docMk/>
            <pc:sldMk cId="2234655249" sldId="321"/>
            <ac:spMk id="5" creationId="{5C443002-D50E-8068-7D1E-9554842E13B6}"/>
          </ac:spMkLst>
        </pc:spChg>
        <pc:spChg chg="mod">
          <ac:chgData name="Lorren Pettit" userId="a74e40c7-df96-4276-bcfe-7232f6e72698" providerId="ADAL" clId="{17D1962C-8807-4A37-9B18-8DB4B8B24EA5}" dt="2023-08-29T19:22:19.737" v="21" actId="14100"/>
          <ac:spMkLst>
            <pc:docMk/>
            <pc:sldMk cId="2234655249" sldId="321"/>
            <ac:spMk id="7" creationId="{046A1018-58E6-AA5E-2865-F0C69F2B8603}"/>
          </ac:spMkLst>
        </pc:spChg>
        <pc:graphicFrameChg chg="del">
          <ac:chgData name="Lorren Pettit" userId="a74e40c7-df96-4276-bcfe-7232f6e72698" providerId="ADAL" clId="{17D1962C-8807-4A37-9B18-8DB4B8B24EA5}" dt="2023-08-29T19:21:17.495" v="9" actId="21"/>
          <ac:graphicFrameMkLst>
            <pc:docMk/>
            <pc:sldMk cId="2234655249" sldId="321"/>
            <ac:graphicFrameMk id="8" creationId="{07971E94-B495-4D71-9398-D554E3749CD2}"/>
          </ac:graphicFrameMkLst>
        </pc:graphicFrameChg>
        <pc:graphicFrameChg chg="del mod">
          <ac:chgData name="Lorren Pettit" userId="a74e40c7-df96-4276-bcfe-7232f6e72698" providerId="ADAL" clId="{17D1962C-8807-4A37-9B18-8DB4B8B24EA5}" dt="2023-08-29T19:32:41.695" v="125" actId="21"/>
          <ac:graphicFrameMkLst>
            <pc:docMk/>
            <pc:sldMk cId="2234655249" sldId="321"/>
            <ac:graphicFrameMk id="9" creationId="{18B9ED75-7F3A-4BBD-8A41-89D9C4AE316A}"/>
          </ac:graphicFrameMkLst>
        </pc:graphicFrameChg>
        <pc:picChg chg="add mod">
          <ac:chgData name="Lorren Pettit" userId="a74e40c7-df96-4276-bcfe-7232f6e72698" providerId="ADAL" clId="{17D1962C-8807-4A37-9B18-8DB4B8B24EA5}" dt="2023-08-29T19:32:46.453" v="126" actId="1076"/>
          <ac:picMkLst>
            <pc:docMk/>
            <pc:sldMk cId="2234655249" sldId="321"/>
            <ac:picMk id="3" creationId="{75C662A0-A834-468C-D1D7-906912B6D091}"/>
          </ac:picMkLst>
        </pc:picChg>
      </pc:sldChg>
      <pc:sldChg chg="addSp delSp modSp add mod">
        <pc:chgData name="Lorren Pettit" userId="a74e40c7-df96-4276-bcfe-7232f6e72698" providerId="ADAL" clId="{17D1962C-8807-4A37-9B18-8DB4B8B24EA5}" dt="2023-08-29T19:33:12.662" v="132" actId="1076"/>
        <pc:sldMkLst>
          <pc:docMk/>
          <pc:sldMk cId="292145253" sldId="322"/>
        </pc:sldMkLst>
        <pc:spChg chg="del">
          <ac:chgData name="Lorren Pettit" userId="a74e40c7-df96-4276-bcfe-7232f6e72698" providerId="ADAL" clId="{17D1962C-8807-4A37-9B18-8DB4B8B24EA5}" dt="2023-08-29T19:21:44.472" v="16" actId="21"/>
          <ac:spMkLst>
            <pc:docMk/>
            <pc:sldMk cId="292145253" sldId="322"/>
            <ac:spMk id="5" creationId="{5C443002-D50E-8068-7D1E-9554842E13B6}"/>
          </ac:spMkLst>
        </pc:spChg>
        <pc:spChg chg="mod">
          <ac:chgData name="Lorren Pettit" userId="a74e40c7-df96-4276-bcfe-7232f6e72698" providerId="ADAL" clId="{17D1962C-8807-4A37-9B18-8DB4B8B24EA5}" dt="2023-08-29T19:23:30.897" v="30" actId="14100"/>
          <ac:spMkLst>
            <pc:docMk/>
            <pc:sldMk cId="292145253" sldId="322"/>
            <ac:spMk id="7" creationId="{046A1018-58E6-AA5E-2865-F0C69F2B8603}"/>
          </ac:spMkLst>
        </pc:spChg>
        <pc:graphicFrameChg chg="del">
          <ac:chgData name="Lorren Pettit" userId="a74e40c7-df96-4276-bcfe-7232f6e72698" providerId="ADAL" clId="{17D1962C-8807-4A37-9B18-8DB4B8B24EA5}" dt="2023-08-29T19:21:42.253" v="15" actId="21"/>
          <ac:graphicFrameMkLst>
            <pc:docMk/>
            <pc:sldMk cId="292145253" sldId="322"/>
            <ac:graphicFrameMk id="3" creationId="{81DB365A-18B8-4B83-B71F-8F2B489B1FF6}"/>
          </ac:graphicFrameMkLst>
        </pc:graphicFrameChg>
        <pc:graphicFrameChg chg="del mod">
          <ac:chgData name="Lorren Pettit" userId="a74e40c7-df96-4276-bcfe-7232f6e72698" providerId="ADAL" clId="{17D1962C-8807-4A37-9B18-8DB4B8B24EA5}" dt="2023-08-29T19:33:09.167" v="131" actId="21"/>
          <ac:graphicFrameMkLst>
            <pc:docMk/>
            <pc:sldMk cId="292145253" sldId="322"/>
            <ac:graphicFrameMk id="4" creationId="{C755F253-0855-4DE4-AFAE-8980A3A8CFC3}"/>
          </ac:graphicFrameMkLst>
        </pc:graphicFrameChg>
        <pc:picChg chg="add mod">
          <ac:chgData name="Lorren Pettit" userId="a74e40c7-df96-4276-bcfe-7232f6e72698" providerId="ADAL" clId="{17D1962C-8807-4A37-9B18-8DB4B8B24EA5}" dt="2023-08-29T19:33:12.662" v="132" actId="1076"/>
          <ac:picMkLst>
            <pc:docMk/>
            <pc:sldMk cId="292145253" sldId="322"/>
            <ac:picMk id="6" creationId="{B8F72AAE-38B7-C6EE-9058-4954F256C85D}"/>
          </ac:picMkLst>
        </pc:picChg>
      </pc:sldChg>
      <pc:sldChg chg="addSp delSp modSp mod">
        <pc:chgData name="Lorren Pettit" userId="a74e40c7-df96-4276-bcfe-7232f6e72698" providerId="ADAL" clId="{17D1962C-8807-4A37-9B18-8DB4B8B24EA5}" dt="2023-08-29T19:26:30.548" v="66" actId="1076"/>
        <pc:sldMkLst>
          <pc:docMk/>
          <pc:sldMk cId="4226437831" sldId="323"/>
        </pc:sldMkLst>
        <pc:spChg chg="mod">
          <ac:chgData name="Lorren Pettit" userId="a74e40c7-df96-4276-bcfe-7232f6e72698" providerId="ADAL" clId="{17D1962C-8807-4A37-9B18-8DB4B8B24EA5}" dt="2023-08-29T19:25:49.875" v="58"/>
          <ac:spMkLst>
            <pc:docMk/>
            <pc:sldMk cId="4226437831" sldId="323"/>
            <ac:spMk id="2" creationId="{9123AEC6-66D1-0252-A97F-F3BB3793F10F}"/>
          </ac:spMkLst>
        </pc:spChg>
        <pc:spChg chg="del">
          <ac:chgData name="Lorren Pettit" userId="a74e40c7-df96-4276-bcfe-7232f6e72698" providerId="ADAL" clId="{17D1962C-8807-4A37-9B18-8DB4B8B24EA5}" dt="2023-08-29T19:24:07.871" v="34" actId="21"/>
          <ac:spMkLst>
            <pc:docMk/>
            <pc:sldMk cId="4226437831" sldId="323"/>
            <ac:spMk id="8" creationId="{784D677D-D9B6-C62C-6049-AB147A749A54}"/>
          </ac:spMkLst>
        </pc:spChg>
        <pc:spChg chg="del">
          <ac:chgData name="Lorren Pettit" userId="a74e40c7-df96-4276-bcfe-7232f6e72698" providerId="ADAL" clId="{17D1962C-8807-4A37-9B18-8DB4B8B24EA5}" dt="2023-08-29T19:25:54.067" v="59" actId="21"/>
          <ac:spMkLst>
            <pc:docMk/>
            <pc:sldMk cId="4226437831" sldId="323"/>
            <ac:spMk id="10" creationId="{916F2950-5F32-88DB-E2B4-EB02B5DBC9AD}"/>
          </ac:spMkLst>
        </pc:spChg>
        <pc:spChg chg="del">
          <ac:chgData name="Lorren Pettit" userId="a74e40c7-df96-4276-bcfe-7232f6e72698" providerId="ADAL" clId="{17D1962C-8807-4A37-9B18-8DB4B8B24EA5}" dt="2023-08-29T19:24:07.871" v="34" actId="21"/>
          <ac:spMkLst>
            <pc:docMk/>
            <pc:sldMk cId="4226437831" sldId="323"/>
            <ac:spMk id="12" creationId="{09FCE808-D458-1051-C59D-06EF93A9578D}"/>
          </ac:spMkLst>
        </pc:spChg>
        <pc:graphicFrameChg chg="add del mod">
          <ac:chgData name="Lorren Pettit" userId="a74e40c7-df96-4276-bcfe-7232f6e72698" providerId="ADAL" clId="{17D1962C-8807-4A37-9B18-8DB4B8B24EA5}" dt="2023-08-29T19:26:12.808" v="63"/>
          <ac:graphicFrameMkLst>
            <pc:docMk/>
            <pc:sldMk cId="4226437831" sldId="323"/>
            <ac:graphicFrameMk id="3" creationId="{7EED73F0-EE49-CE44-D8A8-1E6B9AE0C608}"/>
          </ac:graphicFrameMkLst>
        </pc:graphicFrameChg>
        <pc:graphicFrameChg chg="del">
          <ac:chgData name="Lorren Pettit" userId="a74e40c7-df96-4276-bcfe-7232f6e72698" providerId="ADAL" clId="{17D1962C-8807-4A37-9B18-8DB4B8B24EA5}" dt="2023-08-29T19:24:07.871" v="34" actId="21"/>
          <ac:graphicFrameMkLst>
            <pc:docMk/>
            <pc:sldMk cId="4226437831" sldId="323"/>
            <ac:graphicFrameMk id="6" creationId="{384B3717-6A74-4D58-AD17-84E68804D35D}"/>
          </ac:graphicFrameMkLst>
        </pc:graphicFrameChg>
        <pc:graphicFrameChg chg="del mod">
          <ac:chgData name="Lorren Pettit" userId="a74e40c7-df96-4276-bcfe-7232f6e72698" providerId="ADAL" clId="{17D1962C-8807-4A37-9B18-8DB4B8B24EA5}" dt="2023-08-29T19:26:24.292" v="65" actId="478"/>
          <ac:graphicFrameMkLst>
            <pc:docMk/>
            <pc:sldMk cId="4226437831" sldId="323"/>
            <ac:graphicFrameMk id="9" creationId="{014B2F43-008B-4E68-ACC2-CAFE1E80F0C5}"/>
          </ac:graphicFrameMkLst>
        </pc:graphicFrameChg>
        <pc:graphicFrameChg chg="del">
          <ac:chgData name="Lorren Pettit" userId="a74e40c7-df96-4276-bcfe-7232f6e72698" providerId="ADAL" clId="{17D1962C-8807-4A37-9B18-8DB4B8B24EA5}" dt="2023-08-29T19:24:07.871" v="34" actId="21"/>
          <ac:graphicFrameMkLst>
            <pc:docMk/>
            <pc:sldMk cId="4226437831" sldId="323"/>
            <ac:graphicFrameMk id="11" creationId="{A7674215-5F9B-4DD2-B0A5-4D33A2AE4750}"/>
          </ac:graphicFrameMkLst>
        </pc:graphicFrameChg>
        <pc:picChg chg="add mod">
          <ac:chgData name="Lorren Pettit" userId="a74e40c7-df96-4276-bcfe-7232f6e72698" providerId="ADAL" clId="{17D1962C-8807-4A37-9B18-8DB4B8B24EA5}" dt="2023-08-29T19:26:30.548" v="66" actId="1076"/>
          <ac:picMkLst>
            <pc:docMk/>
            <pc:sldMk cId="4226437831" sldId="323"/>
            <ac:picMk id="4" creationId="{06499E9E-9856-F2CE-BD8D-B2FF576E19EC}"/>
          </ac:picMkLst>
        </pc:picChg>
      </pc:sldChg>
      <pc:sldChg chg="addSp delSp modSp mod">
        <pc:chgData name="Lorren Pettit" userId="a74e40c7-df96-4276-bcfe-7232f6e72698" providerId="ADAL" clId="{17D1962C-8807-4A37-9B18-8DB4B8B24EA5}" dt="2023-08-29T19:25:21.068" v="50" actId="1076"/>
        <pc:sldMkLst>
          <pc:docMk/>
          <pc:sldMk cId="3615446271" sldId="324"/>
        </pc:sldMkLst>
        <pc:spChg chg="mod">
          <ac:chgData name="Lorren Pettit" userId="a74e40c7-df96-4276-bcfe-7232f6e72698" providerId="ADAL" clId="{17D1962C-8807-4A37-9B18-8DB4B8B24EA5}" dt="2023-08-29T19:24:56.153" v="45"/>
          <ac:spMkLst>
            <pc:docMk/>
            <pc:sldMk cId="3615446271" sldId="324"/>
            <ac:spMk id="2" creationId="{9123AEC6-66D1-0252-A97F-F3BB3793F10F}"/>
          </ac:spMkLst>
        </pc:spChg>
        <pc:spChg chg="del">
          <ac:chgData name="Lorren Pettit" userId="a74e40c7-df96-4276-bcfe-7232f6e72698" providerId="ADAL" clId="{17D1962C-8807-4A37-9B18-8DB4B8B24EA5}" dt="2023-08-29T19:24:13.032" v="35" actId="21"/>
          <ac:spMkLst>
            <pc:docMk/>
            <pc:sldMk cId="3615446271" sldId="324"/>
            <ac:spMk id="8" creationId="{784D677D-D9B6-C62C-6049-AB147A749A54}"/>
          </ac:spMkLst>
        </pc:spChg>
        <pc:spChg chg="del">
          <ac:chgData name="Lorren Pettit" userId="a74e40c7-df96-4276-bcfe-7232f6e72698" providerId="ADAL" clId="{17D1962C-8807-4A37-9B18-8DB4B8B24EA5}" dt="2023-08-29T19:24:13.032" v="35" actId="21"/>
          <ac:spMkLst>
            <pc:docMk/>
            <pc:sldMk cId="3615446271" sldId="324"/>
            <ac:spMk id="10" creationId="{916F2950-5F32-88DB-E2B4-EB02B5DBC9AD}"/>
          </ac:spMkLst>
        </pc:spChg>
        <pc:spChg chg="del mod">
          <ac:chgData name="Lorren Pettit" userId="a74e40c7-df96-4276-bcfe-7232f6e72698" providerId="ADAL" clId="{17D1962C-8807-4A37-9B18-8DB4B8B24EA5}" dt="2023-08-29T19:25:00.389" v="46" actId="21"/>
          <ac:spMkLst>
            <pc:docMk/>
            <pc:sldMk cId="3615446271" sldId="324"/>
            <ac:spMk id="12" creationId="{09FCE808-D458-1051-C59D-06EF93A9578D}"/>
          </ac:spMkLst>
        </pc:spChg>
        <pc:graphicFrameChg chg="del">
          <ac:chgData name="Lorren Pettit" userId="a74e40c7-df96-4276-bcfe-7232f6e72698" providerId="ADAL" clId="{17D1962C-8807-4A37-9B18-8DB4B8B24EA5}" dt="2023-08-29T19:24:13.032" v="35" actId="21"/>
          <ac:graphicFrameMkLst>
            <pc:docMk/>
            <pc:sldMk cId="3615446271" sldId="324"/>
            <ac:graphicFrameMk id="6" creationId="{384B3717-6A74-4D58-AD17-84E68804D35D}"/>
          </ac:graphicFrameMkLst>
        </pc:graphicFrameChg>
        <pc:graphicFrameChg chg="del">
          <ac:chgData name="Lorren Pettit" userId="a74e40c7-df96-4276-bcfe-7232f6e72698" providerId="ADAL" clId="{17D1962C-8807-4A37-9B18-8DB4B8B24EA5}" dt="2023-08-29T19:24:13.032" v="35" actId="21"/>
          <ac:graphicFrameMkLst>
            <pc:docMk/>
            <pc:sldMk cId="3615446271" sldId="324"/>
            <ac:graphicFrameMk id="9" creationId="{014B2F43-008B-4E68-ACC2-CAFE1E80F0C5}"/>
          </ac:graphicFrameMkLst>
        </pc:graphicFrameChg>
        <pc:graphicFrameChg chg="del mod">
          <ac:chgData name="Lorren Pettit" userId="a74e40c7-df96-4276-bcfe-7232f6e72698" providerId="ADAL" clId="{17D1962C-8807-4A37-9B18-8DB4B8B24EA5}" dt="2023-08-29T19:25:16.728" v="49" actId="21"/>
          <ac:graphicFrameMkLst>
            <pc:docMk/>
            <pc:sldMk cId="3615446271" sldId="324"/>
            <ac:graphicFrameMk id="11" creationId="{A7674215-5F9B-4DD2-B0A5-4D33A2AE4750}"/>
          </ac:graphicFrameMkLst>
        </pc:graphicFrameChg>
        <pc:picChg chg="add mod">
          <ac:chgData name="Lorren Pettit" userId="a74e40c7-df96-4276-bcfe-7232f6e72698" providerId="ADAL" clId="{17D1962C-8807-4A37-9B18-8DB4B8B24EA5}" dt="2023-08-29T19:25:21.068" v="50" actId="1076"/>
          <ac:picMkLst>
            <pc:docMk/>
            <pc:sldMk cId="3615446271" sldId="324"/>
            <ac:picMk id="3" creationId="{F8459D93-588A-A345-EC4F-60BEC5018405}"/>
          </ac:picMkLst>
        </pc:picChg>
      </pc:sldChg>
    </pc:docChg>
  </pc:docChgLst>
  <pc:docChgLst>
    <pc:chgData name="Lorren Pettit" userId="a74e40c7-df96-4276-bcfe-7232f6e72698" providerId="ADAL" clId="{2CB5E925-2E19-4232-8F47-4F872431DBCA}"/>
    <pc:docChg chg="undo custSel addSld delSld modSld">
      <pc:chgData name="Lorren Pettit" userId="a74e40c7-df96-4276-bcfe-7232f6e72698" providerId="ADAL" clId="{2CB5E925-2E19-4232-8F47-4F872431DBCA}" dt="2023-08-21T14:53:41.816" v="640" actId="207"/>
      <pc:docMkLst>
        <pc:docMk/>
      </pc:docMkLst>
      <pc:sldChg chg="addSp delSp modSp mod">
        <pc:chgData name="Lorren Pettit" userId="a74e40c7-df96-4276-bcfe-7232f6e72698" providerId="ADAL" clId="{2CB5E925-2E19-4232-8F47-4F872431DBCA}" dt="2023-08-07T19:45:47.028" v="198"/>
        <pc:sldMkLst>
          <pc:docMk/>
          <pc:sldMk cId="2927521187" sldId="257"/>
        </pc:sldMkLst>
        <pc:spChg chg="add del mod">
          <ac:chgData name="Lorren Pettit" userId="a74e40c7-df96-4276-bcfe-7232f6e72698" providerId="ADAL" clId="{2CB5E925-2E19-4232-8F47-4F872431DBCA}" dt="2023-08-07T19:44:34.052" v="191" actId="255"/>
          <ac:spMkLst>
            <pc:docMk/>
            <pc:sldMk cId="2927521187" sldId="257"/>
            <ac:spMk id="2" creationId="{9123AEC6-66D1-0252-A97F-F3BB3793F10F}"/>
          </ac:spMkLst>
        </pc:spChg>
        <pc:spChg chg="del">
          <ac:chgData name="Lorren Pettit" userId="a74e40c7-df96-4276-bcfe-7232f6e72698" providerId="ADAL" clId="{2CB5E925-2E19-4232-8F47-4F872431DBCA}" dt="2023-08-07T19:44:23.095" v="190" actId="478"/>
          <ac:spMkLst>
            <pc:docMk/>
            <pc:sldMk cId="2927521187" sldId="257"/>
            <ac:spMk id="7" creationId="{B53B8CAB-D927-640C-354D-63A3748DC924}"/>
          </ac:spMkLst>
        </pc:spChg>
        <pc:spChg chg="del">
          <ac:chgData name="Lorren Pettit" userId="a74e40c7-df96-4276-bcfe-7232f6e72698" providerId="ADAL" clId="{2CB5E925-2E19-4232-8F47-4F872431DBCA}" dt="2023-08-07T19:44:23.095" v="190" actId="478"/>
          <ac:spMkLst>
            <pc:docMk/>
            <pc:sldMk cId="2927521187" sldId="257"/>
            <ac:spMk id="8" creationId="{90D9CAA7-225E-07B8-EFD3-3261CF9CAD86}"/>
          </ac:spMkLst>
        </pc:spChg>
        <pc:spChg chg="add del mod">
          <ac:chgData name="Lorren Pettit" userId="a74e40c7-df96-4276-bcfe-7232f6e72698" providerId="ADAL" clId="{2CB5E925-2E19-4232-8F47-4F872431DBCA}" dt="2023-08-07T19:43:50.058" v="183" actId="21"/>
          <ac:spMkLst>
            <pc:docMk/>
            <pc:sldMk cId="2927521187" sldId="257"/>
            <ac:spMk id="14" creationId="{3DD98CE9-588F-F53D-08CD-3EAA0CA52CBB}"/>
          </ac:spMkLst>
        </pc:spChg>
        <pc:spChg chg="add del mod">
          <ac:chgData name="Lorren Pettit" userId="a74e40c7-df96-4276-bcfe-7232f6e72698" providerId="ADAL" clId="{2CB5E925-2E19-4232-8F47-4F872431DBCA}" dt="2023-08-07T19:43:58.329" v="186"/>
          <ac:spMkLst>
            <pc:docMk/>
            <pc:sldMk cId="2927521187" sldId="257"/>
            <ac:spMk id="15" creationId="{BE723284-5BAC-4F6C-2DF9-21CEA8AC616B}"/>
          </ac:spMkLst>
        </pc:spChg>
        <pc:graphicFrameChg chg="del">
          <ac:chgData name="Lorren Pettit" userId="a74e40c7-df96-4276-bcfe-7232f6e72698" providerId="ADAL" clId="{2CB5E925-2E19-4232-8F47-4F872431DBCA}" dt="2023-08-07T19:44:23.095" v="190" actId="478"/>
          <ac:graphicFrameMkLst>
            <pc:docMk/>
            <pc:sldMk cId="2927521187" sldId="257"/>
            <ac:graphicFrameMk id="10" creationId="{CBC66AAB-0E9D-421D-9111-033330B60598}"/>
          </ac:graphicFrameMkLst>
        </pc:graphicFrameChg>
        <pc:graphicFrameChg chg="del">
          <ac:chgData name="Lorren Pettit" userId="a74e40c7-df96-4276-bcfe-7232f6e72698" providerId="ADAL" clId="{2CB5E925-2E19-4232-8F47-4F872431DBCA}" dt="2023-08-07T19:44:23.095" v="190" actId="478"/>
          <ac:graphicFrameMkLst>
            <pc:docMk/>
            <pc:sldMk cId="2927521187" sldId="257"/>
            <ac:graphicFrameMk id="12" creationId="{C9445DD4-36AC-42C7-80DA-F6408AD3EC06}"/>
          </ac:graphicFrameMkLst>
        </pc:graphicFrameChg>
        <pc:graphicFrameChg chg="add mod">
          <ac:chgData name="Lorren Pettit" userId="a74e40c7-df96-4276-bcfe-7232f6e72698" providerId="ADAL" clId="{2CB5E925-2E19-4232-8F47-4F872431DBCA}" dt="2023-08-07T19:44:55.463" v="197" actId="207"/>
          <ac:graphicFrameMkLst>
            <pc:docMk/>
            <pc:sldMk cId="2927521187" sldId="257"/>
            <ac:graphicFrameMk id="16" creationId="{3BFF584D-FD45-4BBF-B89F-2BC26F087570}"/>
          </ac:graphicFrameMkLst>
        </pc:graphicFrameChg>
        <pc:graphicFrameChg chg="mod">
          <ac:chgData name="Lorren Pettit" userId="a74e40c7-df96-4276-bcfe-7232f6e72698" providerId="ADAL" clId="{2CB5E925-2E19-4232-8F47-4F872431DBCA}" dt="2023-08-07T19:45:47.028" v="198"/>
          <ac:graphicFrameMkLst>
            <pc:docMk/>
            <pc:sldMk cId="2927521187" sldId="257"/>
            <ac:graphicFrameMk id="17" creationId="{3BFF584D-FD45-4BBF-B89F-2BC26F087570}"/>
          </ac:graphicFrameMkLst>
        </pc:graphicFrameChg>
      </pc:sldChg>
      <pc:sldChg chg="modSp mod">
        <pc:chgData name="Lorren Pettit" userId="a74e40c7-df96-4276-bcfe-7232f6e72698" providerId="ADAL" clId="{2CB5E925-2E19-4232-8F47-4F872431DBCA}" dt="2023-08-07T19:42:35.050" v="137" actId="20577"/>
        <pc:sldMkLst>
          <pc:docMk/>
          <pc:sldMk cId="3363375175" sldId="259"/>
        </pc:sldMkLst>
        <pc:spChg chg="mod">
          <ac:chgData name="Lorren Pettit" userId="a74e40c7-df96-4276-bcfe-7232f6e72698" providerId="ADAL" clId="{2CB5E925-2E19-4232-8F47-4F872431DBCA}" dt="2023-08-07T19:42:35.050" v="137" actId="20577"/>
          <ac:spMkLst>
            <pc:docMk/>
            <pc:sldMk cId="3363375175" sldId="259"/>
            <ac:spMk id="2" creationId="{78C3E2D9-96D3-627C-488D-2878CF125A5D}"/>
          </ac:spMkLst>
        </pc:spChg>
      </pc:sldChg>
      <pc:sldChg chg="modSp mod">
        <pc:chgData name="Lorren Pettit" userId="a74e40c7-df96-4276-bcfe-7232f6e72698" providerId="ADAL" clId="{2CB5E925-2E19-4232-8F47-4F872431DBCA}" dt="2023-08-07T19:41:56.712" v="105" actId="20577"/>
        <pc:sldMkLst>
          <pc:docMk/>
          <pc:sldMk cId="2709907827" sldId="283"/>
        </pc:sldMkLst>
        <pc:spChg chg="mod">
          <ac:chgData name="Lorren Pettit" userId="a74e40c7-df96-4276-bcfe-7232f6e72698" providerId="ADAL" clId="{2CB5E925-2E19-4232-8F47-4F872431DBCA}" dt="2023-08-07T18:35:40.620" v="26" actId="20577"/>
          <ac:spMkLst>
            <pc:docMk/>
            <pc:sldMk cId="2709907827" sldId="283"/>
            <ac:spMk id="2" creationId="{79DB9004-A69E-0621-AA53-AC4B3211111C}"/>
          </ac:spMkLst>
        </pc:spChg>
        <pc:spChg chg="mod">
          <ac:chgData name="Lorren Pettit" userId="a74e40c7-df96-4276-bcfe-7232f6e72698" providerId="ADAL" clId="{2CB5E925-2E19-4232-8F47-4F872431DBCA}" dt="2023-08-07T19:41:56.712" v="105" actId="20577"/>
          <ac:spMkLst>
            <pc:docMk/>
            <pc:sldMk cId="2709907827" sldId="283"/>
            <ac:spMk id="3" creationId="{14F0B634-C23E-C4FD-2FC3-10CBC842BA83}"/>
          </ac:spMkLst>
        </pc:spChg>
      </pc:sldChg>
      <pc:sldChg chg="modSp mod">
        <pc:chgData name="Lorren Pettit" userId="a74e40c7-df96-4276-bcfe-7232f6e72698" providerId="ADAL" clId="{2CB5E925-2E19-4232-8F47-4F872431DBCA}" dt="2023-08-07T19:42:45.469" v="141" actId="20577"/>
        <pc:sldMkLst>
          <pc:docMk/>
          <pc:sldMk cId="3535079108" sldId="286"/>
        </pc:sldMkLst>
        <pc:spChg chg="mod">
          <ac:chgData name="Lorren Pettit" userId="a74e40c7-df96-4276-bcfe-7232f6e72698" providerId="ADAL" clId="{2CB5E925-2E19-4232-8F47-4F872431DBCA}" dt="2023-08-07T19:42:45.469" v="141" actId="20577"/>
          <ac:spMkLst>
            <pc:docMk/>
            <pc:sldMk cId="3535079108" sldId="286"/>
            <ac:spMk id="2" creationId="{78C3E2D9-96D3-627C-488D-2878CF125A5D}"/>
          </ac:spMkLst>
        </pc:spChg>
      </pc:sldChg>
      <pc:sldChg chg="modSp mod">
        <pc:chgData name="Lorren Pettit" userId="a74e40c7-df96-4276-bcfe-7232f6e72698" providerId="ADAL" clId="{2CB5E925-2E19-4232-8F47-4F872431DBCA}" dt="2023-08-07T19:43:04.323" v="164" actId="20577"/>
        <pc:sldMkLst>
          <pc:docMk/>
          <pc:sldMk cId="2349922921" sldId="287"/>
        </pc:sldMkLst>
        <pc:spChg chg="mod">
          <ac:chgData name="Lorren Pettit" userId="a74e40c7-df96-4276-bcfe-7232f6e72698" providerId="ADAL" clId="{2CB5E925-2E19-4232-8F47-4F872431DBCA}" dt="2023-08-07T19:43:04.323" v="164" actId="20577"/>
          <ac:spMkLst>
            <pc:docMk/>
            <pc:sldMk cId="2349922921" sldId="287"/>
            <ac:spMk id="2" creationId="{78C3E2D9-96D3-627C-488D-2878CF125A5D}"/>
          </ac:spMkLst>
        </pc:spChg>
      </pc:sldChg>
      <pc:sldChg chg="del">
        <pc:chgData name="Lorren Pettit" userId="a74e40c7-df96-4276-bcfe-7232f6e72698" providerId="ADAL" clId="{2CB5E925-2E19-4232-8F47-4F872431DBCA}" dt="2023-08-07T19:59:01.681" v="270" actId="2696"/>
        <pc:sldMkLst>
          <pc:docMk/>
          <pc:sldMk cId="1346749252" sldId="291"/>
        </pc:sldMkLst>
      </pc:sldChg>
      <pc:sldChg chg="addSp delSp modSp mod">
        <pc:chgData name="Lorren Pettit" userId="a74e40c7-df96-4276-bcfe-7232f6e72698" providerId="ADAL" clId="{2CB5E925-2E19-4232-8F47-4F872431DBCA}" dt="2023-08-07T20:18:12.427" v="414"/>
        <pc:sldMkLst>
          <pc:docMk/>
          <pc:sldMk cId="3793702028" sldId="292"/>
        </pc:sldMkLst>
        <pc:spChg chg="mod">
          <ac:chgData name="Lorren Pettit" userId="a74e40c7-df96-4276-bcfe-7232f6e72698" providerId="ADAL" clId="{2CB5E925-2E19-4232-8F47-4F872431DBCA}" dt="2023-08-07T20:17:31.039" v="405" actId="6549"/>
          <ac:spMkLst>
            <pc:docMk/>
            <pc:sldMk cId="3793702028" sldId="292"/>
            <ac:spMk id="2" creationId="{9123AEC6-66D1-0252-A97F-F3BB3793F10F}"/>
          </ac:spMkLst>
        </pc:spChg>
        <pc:graphicFrameChg chg="del">
          <ac:chgData name="Lorren Pettit" userId="a74e40c7-df96-4276-bcfe-7232f6e72698" providerId="ADAL" clId="{2CB5E925-2E19-4232-8F47-4F872431DBCA}" dt="2023-08-07T20:17:13.062" v="402" actId="478"/>
          <ac:graphicFrameMkLst>
            <pc:docMk/>
            <pc:sldMk cId="3793702028" sldId="292"/>
            <ac:graphicFrameMk id="5" creationId="{128899F6-0564-4DE9-9997-CD580C759DA3}"/>
          </ac:graphicFrameMkLst>
        </pc:graphicFrameChg>
        <pc:graphicFrameChg chg="add mod">
          <ac:chgData name="Lorren Pettit" userId="a74e40c7-df96-4276-bcfe-7232f6e72698" providerId="ADAL" clId="{2CB5E925-2E19-4232-8F47-4F872431DBCA}" dt="2023-08-07T20:18:12.427" v="414"/>
          <ac:graphicFrameMkLst>
            <pc:docMk/>
            <pc:sldMk cId="3793702028" sldId="292"/>
            <ac:graphicFrameMk id="7" creationId="{9E1322B6-B42B-4A09-8013-71053A0F66EA}"/>
          </ac:graphicFrameMkLst>
        </pc:graphicFrameChg>
      </pc:sldChg>
      <pc:sldChg chg="del">
        <pc:chgData name="Lorren Pettit" userId="a74e40c7-df96-4276-bcfe-7232f6e72698" providerId="ADAL" clId="{2CB5E925-2E19-4232-8F47-4F872431DBCA}" dt="2023-08-07T19:47:36.233" v="222" actId="47"/>
        <pc:sldMkLst>
          <pc:docMk/>
          <pc:sldMk cId="497802313" sldId="300"/>
        </pc:sldMkLst>
      </pc:sldChg>
      <pc:sldChg chg="del">
        <pc:chgData name="Lorren Pettit" userId="a74e40c7-df96-4276-bcfe-7232f6e72698" providerId="ADAL" clId="{2CB5E925-2E19-4232-8F47-4F872431DBCA}" dt="2023-08-07T19:47:36.233" v="222" actId="47"/>
        <pc:sldMkLst>
          <pc:docMk/>
          <pc:sldMk cId="2784195122" sldId="301"/>
        </pc:sldMkLst>
      </pc:sldChg>
      <pc:sldChg chg="addSp delSp modSp mod">
        <pc:chgData name="Lorren Pettit" userId="a74e40c7-df96-4276-bcfe-7232f6e72698" providerId="ADAL" clId="{2CB5E925-2E19-4232-8F47-4F872431DBCA}" dt="2023-08-07T19:58:50.835" v="269"/>
        <pc:sldMkLst>
          <pc:docMk/>
          <pc:sldMk cId="1236606813" sldId="302"/>
        </pc:sldMkLst>
        <pc:spChg chg="mod">
          <ac:chgData name="Lorren Pettit" userId="a74e40c7-df96-4276-bcfe-7232f6e72698" providerId="ADAL" clId="{2CB5E925-2E19-4232-8F47-4F872431DBCA}" dt="2023-08-07T19:58:07.839" v="257" actId="20577"/>
          <ac:spMkLst>
            <pc:docMk/>
            <pc:sldMk cId="1236606813" sldId="302"/>
            <ac:spMk id="2" creationId="{9123AEC6-66D1-0252-A97F-F3BB3793F10F}"/>
          </ac:spMkLst>
        </pc:spChg>
        <pc:graphicFrameChg chg="del">
          <ac:chgData name="Lorren Pettit" userId="a74e40c7-df96-4276-bcfe-7232f6e72698" providerId="ADAL" clId="{2CB5E925-2E19-4232-8F47-4F872431DBCA}" dt="2023-08-07T19:58:11.704" v="258" actId="478"/>
          <ac:graphicFrameMkLst>
            <pc:docMk/>
            <pc:sldMk cId="1236606813" sldId="302"/>
            <ac:graphicFrameMk id="5" creationId="{39734A59-488A-4E38-AADD-23BD6D0B02DE}"/>
          </ac:graphicFrameMkLst>
        </pc:graphicFrameChg>
        <pc:graphicFrameChg chg="add mod">
          <ac:chgData name="Lorren Pettit" userId="a74e40c7-df96-4276-bcfe-7232f6e72698" providerId="ADAL" clId="{2CB5E925-2E19-4232-8F47-4F872431DBCA}" dt="2023-08-07T19:58:50.835" v="269"/>
          <ac:graphicFrameMkLst>
            <pc:docMk/>
            <pc:sldMk cId="1236606813" sldId="302"/>
            <ac:graphicFrameMk id="8" creationId="{C9445DD4-36AC-42C7-80DA-F6408AD3EC06}"/>
          </ac:graphicFrameMkLst>
        </pc:graphicFrameChg>
        <pc:picChg chg="add del">
          <ac:chgData name="Lorren Pettit" userId="a74e40c7-df96-4276-bcfe-7232f6e72698" providerId="ADAL" clId="{2CB5E925-2E19-4232-8F47-4F872431DBCA}" dt="2023-08-07T19:57:57.069" v="254" actId="22"/>
          <ac:picMkLst>
            <pc:docMk/>
            <pc:sldMk cId="1236606813" sldId="302"/>
            <ac:picMk id="7" creationId="{D7E8CEE3-E476-D561-FFAF-32714AA35F8D}"/>
          </ac:picMkLst>
        </pc:picChg>
      </pc:sldChg>
      <pc:sldChg chg="del">
        <pc:chgData name="Lorren Pettit" userId="a74e40c7-df96-4276-bcfe-7232f6e72698" providerId="ADAL" clId="{2CB5E925-2E19-4232-8F47-4F872431DBCA}" dt="2023-08-07T19:47:36.233" v="222" actId="47"/>
        <pc:sldMkLst>
          <pc:docMk/>
          <pc:sldMk cId="1963886610" sldId="303"/>
        </pc:sldMkLst>
      </pc:sldChg>
      <pc:sldChg chg="addSp delSp modSp mod">
        <pc:chgData name="Lorren Pettit" userId="a74e40c7-df96-4276-bcfe-7232f6e72698" providerId="ADAL" clId="{2CB5E925-2E19-4232-8F47-4F872431DBCA}" dt="2023-08-07T20:24:16.186" v="535"/>
        <pc:sldMkLst>
          <pc:docMk/>
          <pc:sldMk cId="3708707866" sldId="304"/>
        </pc:sldMkLst>
        <pc:spChg chg="mod">
          <ac:chgData name="Lorren Pettit" userId="a74e40c7-df96-4276-bcfe-7232f6e72698" providerId="ADAL" clId="{2CB5E925-2E19-4232-8F47-4F872431DBCA}" dt="2023-08-07T20:20:55.812" v="444" actId="115"/>
          <ac:spMkLst>
            <pc:docMk/>
            <pc:sldMk cId="3708707866" sldId="304"/>
            <ac:spMk id="2" creationId="{9123AEC6-66D1-0252-A97F-F3BB3793F10F}"/>
          </ac:spMkLst>
        </pc:spChg>
        <pc:spChg chg="add mod">
          <ac:chgData name="Lorren Pettit" userId="a74e40c7-df96-4276-bcfe-7232f6e72698" providerId="ADAL" clId="{2CB5E925-2E19-4232-8F47-4F872431DBCA}" dt="2023-08-07T20:21:19.797" v="456" actId="114"/>
          <ac:spMkLst>
            <pc:docMk/>
            <pc:sldMk cId="3708707866" sldId="304"/>
            <ac:spMk id="8" creationId="{784D677D-D9B6-C62C-6049-AB147A749A54}"/>
          </ac:spMkLst>
        </pc:spChg>
        <pc:spChg chg="add mod">
          <ac:chgData name="Lorren Pettit" userId="a74e40c7-df96-4276-bcfe-7232f6e72698" providerId="ADAL" clId="{2CB5E925-2E19-4232-8F47-4F872431DBCA}" dt="2023-08-07T20:22:29.566" v="487" actId="20577"/>
          <ac:spMkLst>
            <pc:docMk/>
            <pc:sldMk cId="3708707866" sldId="304"/>
            <ac:spMk id="10" creationId="{916F2950-5F32-88DB-E2B4-EB02B5DBC9AD}"/>
          </ac:spMkLst>
        </pc:spChg>
        <pc:spChg chg="add mod">
          <ac:chgData name="Lorren Pettit" userId="a74e40c7-df96-4276-bcfe-7232f6e72698" providerId="ADAL" clId="{2CB5E925-2E19-4232-8F47-4F872431DBCA}" dt="2023-08-07T20:23:41.008" v="520" actId="14100"/>
          <ac:spMkLst>
            <pc:docMk/>
            <pc:sldMk cId="3708707866" sldId="304"/>
            <ac:spMk id="12" creationId="{09FCE808-D458-1051-C59D-06EF93A9578D}"/>
          </ac:spMkLst>
        </pc:spChg>
        <pc:graphicFrameChg chg="del">
          <ac:chgData name="Lorren Pettit" userId="a74e40c7-df96-4276-bcfe-7232f6e72698" providerId="ADAL" clId="{2CB5E925-2E19-4232-8F47-4F872431DBCA}" dt="2023-08-07T20:18:25.018" v="415" actId="478"/>
          <ac:graphicFrameMkLst>
            <pc:docMk/>
            <pc:sldMk cId="3708707866" sldId="304"/>
            <ac:graphicFrameMk id="4" creationId="{8F8F711F-241A-4D22-894E-8A45C570E60B}"/>
          </ac:graphicFrameMkLst>
        </pc:graphicFrameChg>
        <pc:graphicFrameChg chg="add mod">
          <ac:chgData name="Lorren Pettit" userId="a74e40c7-df96-4276-bcfe-7232f6e72698" providerId="ADAL" clId="{2CB5E925-2E19-4232-8F47-4F872431DBCA}" dt="2023-08-07T20:23:54.715" v="525"/>
          <ac:graphicFrameMkLst>
            <pc:docMk/>
            <pc:sldMk cId="3708707866" sldId="304"/>
            <ac:graphicFrameMk id="6" creationId="{384B3717-6A74-4D58-AD17-84E68804D35D}"/>
          </ac:graphicFrameMkLst>
        </pc:graphicFrameChg>
        <pc:graphicFrameChg chg="add mod">
          <ac:chgData name="Lorren Pettit" userId="a74e40c7-df96-4276-bcfe-7232f6e72698" providerId="ADAL" clId="{2CB5E925-2E19-4232-8F47-4F872431DBCA}" dt="2023-08-07T20:24:05.128" v="530"/>
          <ac:graphicFrameMkLst>
            <pc:docMk/>
            <pc:sldMk cId="3708707866" sldId="304"/>
            <ac:graphicFrameMk id="9" creationId="{014B2F43-008B-4E68-ACC2-CAFE1E80F0C5}"/>
          </ac:graphicFrameMkLst>
        </pc:graphicFrameChg>
        <pc:graphicFrameChg chg="add mod">
          <ac:chgData name="Lorren Pettit" userId="a74e40c7-df96-4276-bcfe-7232f6e72698" providerId="ADAL" clId="{2CB5E925-2E19-4232-8F47-4F872431DBCA}" dt="2023-08-07T20:24:16.186" v="535"/>
          <ac:graphicFrameMkLst>
            <pc:docMk/>
            <pc:sldMk cId="3708707866" sldId="304"/>
            <ac:graphicFrameMk id="11" creationId="{A7674215-5F9B-4DD2-B0A5-4D33A2AE4750}"/>
          </ac:graphicFrameMkLst>
        </pc:graphicFrameChg>
      </pc:sldChg>
      <pc:sldChg chg="modSp add mod">
        <pc:chgData name="Lorren Pettit" userId="a74e40c7-df96-4276-bcfe-7232f6e72698" providerId="ADAL" clId="{2CB5E925-2E19-4232-8F47-4F872431DBCA}" dt="2023-08-07T19:43:16.876" v="180" actId="20577"/>
        <pc:sldMkLst>
          <pc:docMk/>
          <pc:sldMk cId="3055676237" sldId="305"/>
        </pc:sldMkLst>
        <pc:spChg chg="mod">
          <ac:chgData name="Lorren Pettit" userId="a74e40c7-df96-4276-bcfe-7232f6e72698" providerId="ADAL" clId="{2CB5E925-2E19-4232-8F47-4F872431DBCA}" dt="2023-08-07T19:43:16.876" v="180" actId="20577"/>
          <ac:spMkLst>
            <pc:docMk/>
            <pc:sldMk cId="3055676237" sldId="305"/>
            <ac:spMk id="2" creationId="{78C3E2D9-96D3-627C-488D-2878CF125A5D}"/>
          </ac:spMkLst>
        </pc:spChg>
      </pc:sldChg>
      <pc:sldChg chg="addSp delSp modSp add mod">
        <pc:chgData name="Lorren Pettit" userId="a74e40c7-df96-4276-bcfe-7232f6e72698" providerId="ADAL" clId="{2CB5E925-2E19-4232-8F47-4F872431DBCA}" dt="2023-08-07T19:47:00.646" v="221" actId="692"/>
        <pc:sldMkLst>
          <pc:docMk/>
          <pc:sldMk cId="392718163" sldId="306"/>
        </pc:sldMkLst>
        <pc:graphicFrameChg chg="add mod">
          <ac:chgData name="Lorren Pettit" userId="a74e40c7-df96-4276-bcfe-7232f6e72698" providerId="ADAL" clId="{2CB5E925-2E19-4232-8F47-4F872431DBCA}" dt="2023-08-07T19:47:00.646" v="221" actId="692"/>
          <ac:graphicFrameMkLst>
            <pc:docMk/>
            <pc:sldMk cId="392718163" sldId="306"/>
            <ac:graphicFrameMk id="3" creationId="{5B202073-FD08-45DF-8434-812345160FFA}"/>
          </ac:graphicFrameMkLst>
        </pc:graphicFrameChg>
        <pc:graphicFrameChg chg="del">
          <ac:chgData name="Lorren Pettit" userId="a74e40c7-df96-4276-bcfe-7232f6e72698" providerId="ADAL" clId="{2CB5E925-2E19-4232-8F47-4F872431DBCA}" dt="2023-08-07T19:45:53.826" v="200" actId="478"/>
          <ac:graphicFrameMkLst>
            <pc:docMk/>
            <pc:sldMk cId="392718163" sldId="306"/>
            <ac:graphicFrameMk id="16" creationId="{3BFF584D-FD45-4BBF-B89F-2BC26F087570}"/>
          </ac:graphicFrameMkLst>
        </pc:graphicFrameChg>
      </pc:sldChg>
      <pc:sldChg chg="addSp delSp modSp add mod">
        <pc:chgData name="Lorren Pettit" userId="a74e40c7-df96-4276-bcfe-7232f6e72698" providerId="ADAL" clId="{2CB5E925-2E19-4232-8F47-4F872431DBCA}" dt="2023-08-16T16:40:39.603" v="633" actId="6549"/>
        <pc:sldMkLst>
          <pc:docMk/>
          <pc:sldMk cId="3212911776" sldId="307"/>
        </pc:sldMkLst>
        <pc:spChg chg="mod">
          <ac:chgData name="Lorren Pettit" userId="a74e40c7-df96-4276-bcfe-7232f6e72698" providerId="ADAL" clId="{2CB5E925-2E19-4232-8F47-4F872431DBCA}" dt="2023-08-16T16:40:39.603" v="633" actId="6549"/>
          <ac:spMkLst>
            <pc:docMk/>
            <pc:sldMk cId="3212911776" sldId="307"/>
            <ac:spMk id="2" creationId="{9123AEC6-66D1-0252-A97F-F3BB3793F10F}"/>
          </ac:spMkLst>
        </pc:spChg>
        <pc:graphicFrameChg chg="add del mod">
          <ac:chgData name="Lorren Pettit" userId="a74e40c7-df96-4276-bcfe-7232f6e72698" providerId="ADAL" clId="{2CB5E925-2E19-4232-8F47-4F872431DBCA}" dt="2023-08-07T19:49:08.465" v="230" actId="478"/>
          <ac:graphicFrameMkLst>
            <pc:docMk/>
            <pc:sldMk cId="3212911776" sldId="307"/>
            <ac:graphicFrameMk id="3" creationId="{3437C9EE-407B-4490-AE62-47F46C432D61}"/>
          </ac:graphicFrameMkLst>
        </pc:graphicFrameChg>
        <pc:graphicFrameChg chg="add mod">
          <ac:chgData name="Lorren Pettit" userId="a74e40c7-df96-4276-bcfe-7232f6e72698" providerId="ADAL" clId="{2CB5E925-2E19-4232-8F47-4F872431DBCA}" dt="2023-08-07T19:49:35.324" v="236" actId="207"/>
          <ac:graphicFrameMkLst>
            <pc:docMk/>
            <pc:sldMk cId="3212911776" sldId="307"/>
            <ac:graphicFrameMk id="4" creationId="{3437C9EE-407B-4490-AE62-47F46C432D61}"/>
          </ac:graphicFrameMkLst>
        </pc:graphicFrameChg>
        <pc:graphicFrameChg chg="del">
          <ac:chgData name="Lorren Pettit" userId="a74e40c7-df96-4276-bcfe-7232f6e72698" providerId="ADAL" clId="{2CB5E925-2E19-4232-8F47-4F872431DBCA}" dt="2023-08-07T19:47:58.594" v="224" actId="478"/>
          <ac:graphicFrameMkLst>
            <pc:docMk/>
            <pc:sldMk cId="3212911776" sldId="307"/>
            <ac:graphicFrameMk id="16" creationId="{3BFF584D-FD45-4BBF-B89F-2BC26F087570}"/>
          </ac:graphicFrameMkLst>
        </pc:graphicFrameChg>
      </pc:sldChg>
      <pc:sldChg chg="addSp delSp modSp add mod">
        <pc:chgData name="Lorren Pettit" userId="a74e40c7-df96-4276-bcfe-7232f6e72698" providerId="ADAL" clId="{2CB5E925-2E19-4232-8F47-4F872431DBCA}" dt="2023-08-16T16:40:50.841" v="634"/>
        <pc:sldMkLst>
          <pc:docMk/>
          <pc:sldMk cId="3018983741" sldId="308"/>
        </pc:sldMkLst>
        <pc:spChg chg="mod">
          <ac:chgData name="Lorren Pettit" userId="a74e40c7-df96-4276-bcfe-7232f6e72698" providerId="ADAL" clId="{2CB5E925-2E19-4232-8F47-4F872431DBCA}" dt="2023-08-16T16:40:50.841" v="634"/>
          <ac:spMkLst>
            <pc:docMk/>
            <pc:sldMk cId="3018983741" sldId="308"/>
            <ac:spMk id="2" creationId="{9123AEC6-66D1-0252-A97F-F3BB3793F10F}"/>
          </ac:spMkLst>
        </pc:spChg>
        <pc:spChg chg="add mod">
          <ac:chgData name="Lorren Pettit" userId="a74e40c7-df96-4276-bcfe-7232f6e72698" providerId="ADAL" clId="{2CB5E925-2E19-4232-8F47-4F872431DBCA}" dt="2023-08-07T19:51:37.306" v="252" actId="1076"/>
          <ac:spMkLst>
            <pc:docMk/>
            <pc:sldMk cId="3018983741" sldId="308"/>
            <ac:spMk id="6" creationId="{2B6C3696-43A0-F914-CABB-344046620167}"/>
          </ac:spMkLst>
        </pc:spChg>
        <pc:graphicFrameChg chg="add mod">
          <ac:chgData name="Lorren Pettit" userId="a74e40c7-df96-4276-bcfe-7232f6e72698" providerId="ADAL" clId="{2CB5E925-2E19-4232-8F47-4F872431DBCA}" dt="2023-08-07T19:51:31.435" v="251" actId="255"/>
          <ac:graphicFrameMkLst>
            <pc:docMk/>
            <pc:sldMk cId="3018983741" sldId="308"/>
            <ac:graphicFrameMk id="3" creationId="{6EFBC5CC-F358-4116-9590-860C94A2029C}"/>
          </ac:graphicFrameMkLst>
        </pc:graphicFrameChg>
        <pc:graphicFrameChg chg="del">
          <ac:chgData name="Lorren Pettit" userId="a74e40c7-df96-4276-bcfe-7232f6e72698" providerId="ADAL" clId="{2CB5E925-2E19-4232-8F47-4F872431DBCA}" dt="2023-08-07T19:50:39.879" v="238" actId="478"/>
          <ac:graphicFrameMkLst>
            <pc:docMk/>
            <pc:sldMk cId="3018983741" sldId="308"/>
            <ac:graphicFrameMk id="4" creationId="{3437C9EE-407B-4490-AE62-47F46C432D61}"/>
          </ac:graphicFrameMkLst>
        </pc:graphicFrameChg>
      </pc:sldChg>
      <pc:sldChg chg="addSp delSp modSp add mod">
        <pc:chgData name="Lorren Pettit" userId="a74e40c7-df96-4276-bcfe-7232f6e72698" providerId="ADAL" clId="{2CB5E925-2E19-4232-8F47-4F872431DBCA}" dt="2023-08-07T20:01:47.252" v="294"/>
        <pc:sldMkLst>
          <pc:docMk/>
          <pc:sldMk cId="200426329" sldId="309"/>
        </pc:sldMkLst>
        <pc:spChg chg="add mod">
          <ac:chgData name="Lorren Pettit" userId="a74e40c7-df96-4276-bcfe-7232f6e72698" providerId="ADAL" clId="{2CB5E925-2E19-4232-8F47-4F872431DBCA}" dt="2023-08-07T20:00:42.588" v="280" actId="114"/>
          <ac:spMkLst>
            <pc:docMk/>
            <pc:sldMk cId="200426329" sldId="309"/>
            <ac:spMk id="5" creationId="{04DCE9ED-D10F-8D9F-4B2C-2DDC1C0CD33B}"/>
          </ac:spMkLst>
        </pc:spChg>
        <pc:spChg chg="add mod">
          <ac:chgData name="Lorren Pettit" userId="a74e40c7-df96-4276-bcfe-7232f6e72698" providerId="ADAL" clId="{2CB5E925-2E19-4232-8F47-4F872431DBCA}" dt="2023-08-07T20:01:29.436" v="292" actId="20577"/>
          <ac:spMkLst>
            <pc:docMk/>
            <pc:sldMk cId="200426329" sldId="309"/>
            <ac:spMk id="7" creationId="{FCB1DE00-06AE-EF32-45E6-BC4F5175AF86}"/>
          </ac:spMkLst>
        </pc:spChg>
        <pc:graphicFrameChg chg="add mod">
          <ac:chgData name="Lorren Pettit" userId="a74e40c7-df96-4276-bcfe-7232f6e72698" providerId="ADAL" clId="{2CB5E925-2E19-4232-8F47-4F872431DBCA}" dt="2023-08-07T20:01:42.256" v="293"/>
          <ac:graphicFrameMkLst>
            <pc:docMk/>
            <pc:sldMk cId="200426329" sldId="309"/>
            <ac:graphicFrameMk id="3" creationId="{E1BE75ED-33A7-4D5B-9425-BD94C4DF11EA}"/>
          </ac:graphicFrameMkLst>
        </pc:graphicFrameChg>
        <pc:graphicFrameChg chg="add mod">
          <ac:chgData name="Lorren Pettit" userId="a74e40c7-df96-4276-bcfe-7232f6e72698" providerId="ADAL" clId="{2CB5E925-2E19-4232-8F47-4F872431DBCA}" dt="2023-08-07T20:01:47.252" v="294"/>
          <ac:graphicFrameMkLst>
            <pc:docMk/>
            <pc:sldMk cId="200426329" sldId="309"/>
            <ac:graphicFrameMk id="6" creationId="{D6BF9AEA-0073-496C-B199-F7DCA86C6087}"/>
          </ac:graphicFrameMkLst>
        </pc:graphicFrameChg>
        <pc:graphicFrameChg chg="del">
          <ac:chgData name="Lorren Pettit" userId="a74e40c7-df96-4276-bcfe-7232f6e72698" providerId="ADAL" clId="{2CB5E925-2E19-4232-8F47-4F872431DBCA}" dt="2023-08-07T19:59:44.548" v="272" actId="478"/>
          <ac:graphicFrameMkLst>
            <pc:docMk/>
            <pc:sldMk cId="200426329" sldId="309"/>
            <ac:graphicFrameMk id="8" creationId="{C9445DD4-36AC-42C7-80DA-F6408AD3EC06}"/>
          </ac:graphicFrameMkLst>
        </pc:graphicFrameChg>
      </pc:sldChg>
      <pc:sldChg chg="addSp delSp modSp add mod">
        <pc:chgData name="Lorren Pettit" userId="a74e40c7-df96-4276-bcfe-7232f6e72698" providerId="ADAL" clId="{2CB5E925-2E19-4232-8F47-4F872431DBCA}" dt="2023-08-07T20:04:38.307" v="309"/>
        <pc:sldMkLst>
          <pc:docMk/>
          <pc:sldMk cId="576108196" sldId="310"/>
        </pc:sldMkLst>
        <pc:spChg chg="mod">
          <ac:chgData name="Lorren Pettit" userId="a74e40c7-df96-4276-bcfe-7232f6e72698" providerId="ADAL" clId="{2CB5E925-2E19-4232-8F47-4F872431DBCA}" dt="2023-08-07T20:02:38.147" v="298" actId="20577"/>
          <ac:spMkLst>
            <pc:docMk/>
            <pc:sldMk cId="576108196" sldId="310"/>
            <ac:spMk id="2" creationId="{9123AEC6-66D1-0252-A97F-F3BB3793F10F}"/>
          </ac:spMkLst>
        </pc:spChg>
        <pc:graphicFrameChg chg="add mod">
          <ac:chgData name="Lorren Pettit" userId="a74e40c7-df96-4276-bcfe-7232f6e72698" providerId="ADAL" clId="{2CB5E925-2E19-4232-8F47-4F872431DBCA}" dt="2023-08-07T20:03:21.088" v="308"/>
          <ac:graphicFrameMkLst>
            <pc:docMk/>
            <pc:sldMk cId="576108196" sldId="310"/>
            <ac:graphicFrameMk id="3" creationId="{A2D15C32-2926-46B4-A4B2-A3F413A74653}"/>
          </ac:graphicFrameMkLst>
        </pc:graphicFrameChg>
        <pc:graphicFrameChg chg="mod">
          <ac:chgData name="Lorren Pettit" userId="a74e40c7-df96-4276-bcfe-7232f6e72698" providerId="ADAL" clId="{2CB5E925-2E19-4232-8F47-4F872431DBCA}" dt="2023-08-07T20:04:38.307" v="309"/>
          <ac:graphicFrameMkLst>
            <pc:docMk/>
            <pc:sldMk cId="576108196" sldId="310"/>
            <ac:graphicFrameMk id="4" creationId="{A2D15C32-2926-46B4-A4B2-A3F413A74653}"/>
          </ac:graphicFrameMkLst>
        </pc:graphicFrameChg>
        <pc:graphicFrameChg chg="del">
          <ac:chgData name="Lorren Pettit" userId="a74e40c7-df96-4276-bcfe-7232f6e72698" providerId="ADAL" clId="{2CB5E925-2E19-4232-8F47-4F872431DBCA}" dt="2023-08-07T20:02:46.029" v="299" actId="478"/>
          <ac:graphicFrameMkLst>
            <pc:docMk/>
            <pc:sldMk cId="576108196" sldId="310"/>
            <ac:graphicFrameMk id="8" creationId="{C9445DD4-36AC-42C7-80DA-F6408AD3EC06}"/>
          </ac:graphicFrameMkLst>
        </pc:graphicFrameChg>
      </pc:sldChg>
      <pc:sldChg chg="addSp delSp modSp add mod">
        <pc:chgData name="Lorren Pettit" userId="a74e40c7-df96-4276-bcfe-7232f6e72698" providerId="ADAL" clId="{2CB5E925-2E19-4232-8F47-4F872431DBCA}" dt="2023-08-07T20:05:45.490" v="322"/>
        <pc:sldMkLst>
          <pc:docMk/>
          <pc:sldMk cId="3758155374" sldId="311"/>
        </pc:sldMkLst>
        <pc:spChg chg="add mod">
          <ac:chgData name="Lorren Pettit" userId="a74e40c7-df96-4276-bcfe-7232f6e72698" providerId="ADAL" clId="{2CB5E925-2E19-4232-8F47-4F872431DBCA}" dt="2023-08-07T20:05:35.767" v="320" actId="114"/>
          <ac:spMkLst>
            <pc:docMk/>
            <pc:sldMk cId="3758155374" sldId="311"/>
            <ac:spMk id="6" creationId="{12D295BC-5104-3384-E76C-6F6F310B8288}"/>
          </ac:spMkLst>
        </pc:spChg>
        <pc:graphicFrameChg chg="del">
          <ac:chgData name="Lorren Pettit" userId="a74e40c7-df96-4276-bcfe-7232f6e72698" providerId="ADAL" clId="{2CB5E925-2E19-4232-8F47-4F872431DBCA}" dt="2023-08-07T20:04:45.440" v="311" actId="478"/>
          <ac:graphicFrameMkLst>
            <pc:docMk/>
            <pc:sldMk cId="3758155374" sldId="311"/>
            <ac:graphicFrameMk id="3" creationId="{A2D15C32-2926-46B4-A4B2-A3F413A74653}"/>
          </ac:graphicFrameMkLst>
        </pc:graphicFrameChg>
        <pc:graphicFrameChg chg="add mod">
          <ac:chgData name="Lorren Pettit" userId="a74e40c7-df96-4276-bcfe-7232f6e72698" providerId="ADAL" clId="{2CB5E925-2E19-4232-8F47-4F872431DBCA}" dt="2023-08-07T20:05:45.490" v="322"/>
          <ac:graphicFrameMkLst>
            <pc:docMk/>
            <pc:sldMk cId="3758155374" sldId="311"/>
            <ac:graphicFrameMk id="4" creationId="{29F26ACC-092E-4995-A573-5A533D0CF897}"/>
          </ac:graphicFrameMkLst>
        </pc:graphicFrameChg>
      </pc:sldChg>
      <pc:sldChg chg="addSp delSp modSp add mod">
        <pc:chgData name="Lorren Pettit" userId="a74e40c7-df96-4276-bcfe-7232f6e72698" providerId="ADAL" clId="{2CB5E925-2E19-4232-8F47-4F872431DBCA}" dt="2023-08-21T14:53:41.816" v="640" actId="207"/>
        <pc:sldMkLst>
          <pc:docMk/>
          <pc:sldMk cId="3960006124" sldId="312"/>
        </pc:sldMkLst>
        <pc:spChg chg="mod">
          <ac:chgData name="Lorren Pettit" userId="a74e40c7-df96-4276-bcfe-7232f6e72698" providerId="ADAL" clId="{2CB5E925-2E19-4232-8F47-4F872431DBCA}" dt="2023-08-07T20:16:57.471" v="401" actId="27636"/>
          <ac:spMkLst>
            <pc:docMk/>
            <pc:sldMk cId="3960006124" sldId="312"/>
            <ac:spMk id="2" creationId="{9123AEC6-66D1-0252-A97F-F3BB3793F10F}"/>
          </ac:spMkLst>
        </pc:spChg>
        <pc:graphicFrameChg chg="add mod">
          <ac:chgData name="Lorren Pettit" userId="a74e40c7-df96-4276-bcfe-7232f6e72698" providerId="ADAL" clId="{2CB5E925-2E19-4232-8F47-4F872431DBCA}" dt="2023-08-21T14:53:41.816" v="640" actId="207"/>
          <ac:graphicFrameMkLst>
            <pc:docMk/>
            <pc:sldMk cId="3960006124" sldId="312"/>
            <ac:graphicFrameMk id="3" creationId="{26F0C1D8-ED45-445A-B09E-76CAF9F1A2B3}"/>
          </ac:graphicFrameMkLst>
        </pc:graphicFrameChg>
        <pc:graphicFrameChg chg="del">
          <ac:chgData name="Lorren Pettit" userId="a74e40c7-df96-4276-bcfe-7232f6e72698" providerId="ADAL" clId="{2CB5E925-2E19-4232-8F47-4F872431DBCA}" dt="2023-08-07T20:08:24.742" v="324" actId="478"/>
          <ac:graphicFrameMkLst>
            <pc:docMk/>
            <pc:sldMk cId="3960006124" sldId="312"/>
            <ac:graphicFrameMk id="3" creationId="{A2D15C32-2926-46B4-A4B2-A3F413A74653}"/>
          </ac:graphicFrameMkLst>
        </pc:graphicFrameChg>
        <pc:graphicFrameChg chg="add del mod">
          <ac:chgData name="Lorren Pettit" userId="a74e40c7-df96-4276-bcfe-7232f6e72698" providerId="ADAL" clId="{2CB5E925-2E19-4232-8F47-4F872431DBCA}" dt="2023-08-21T14:53:05.949" v="635" actId="478"/>
          <ac:graphicFrameMkLst>
            <pc:docMk/>
            <pc:sldMk cId="3960006124" sldId="312"/>
            <ac:graphicFrameMk id="4" creationId="{39734A59-488A-4E38-AADD-23BD6D0B02DE}"/>
          </ac:graphicFrameMkLst>
        </pc:graphicFrameChg>
        <pc:graphicFrameChg chg="mod">
          <ac:chgData name="Lorren Pettit" userId="a74e40c7-df96-4276-bcfe-7232f6e72698" providerId="ADAL" clId="{2CB5E925-2E19-4232-8F47-4F872431DBCA}" dt="2023-08-07T20:10:13.429" v="338"/>
          <ac:graphicFrameMkLst>
            <pc:docMk/>
            <pc:sldMk cId="3960006124" sldId="312"/>
            <ac:graphicFrameMk id="5" creationId="{39734A59-488A-4E38-AADD-23BD6D0B02DE}"/>
          </ac:graphicFrameMkLst>
        </pc:graphicFrameChg>
      </pc:sldChg>
      <pc:sldChg chg="addSp delSp modSp mod">
        <pc:chgData name="Lorren Pettit" userId="a74e40c7-df96-4276-bcfe-7232f6e72698" providerId="ADAL" clId="{2CB5E925-2E19-4232-8F47-4F872431DBCA}" dt="2023-08-07T20:14:00.690" v="373"/>
        <pc:sldMkLst>
          <pc:docMk/>
          <pc:sldMk cId="2779001596" sldId="313"/>
        </pc:sldMkLst>
        <pc:spChg chg="mod">
          <ac:chgData name="Lorren Pettit" userId="a74e40c7-df96-4276-bcfe-7232f6e72698" providerId="ADAL" clId="{2CB5E925-2E19-4232-8F47-4F872431DBCA}" dt="2023-08-07T20:10:40.624" v="344" actId="20577"/>
          <ac:spMkLst>
            <pc:docMk/>
            <pc:sldMk cId="2779001596" sldId="313"/>
            <ac:spMk id="2" creationId="{9123AEC6-66D1-0252-A97F-F3BB3793F10F}"/>
          </ac:spMkLst>
        </pc:spChg>
        <pc:spChg chg="add mod">
          <ac:chgData name="Lorren Pettit" userId="a74e40c7-df96-4276-bcfe-7232f6e72698" providerId="ADAL" clId="{2CB5E925-2E19-4232-8F47-4F872431DBCA}" dt="2023-08-07T20:13:27.785" v="366" actId="1076"/>
          <ac:spMkLst>
            <pc:docMk/>
            <pc:sldMk cId="2779001596" sldId="313"/>
            <ac:spMk id="5" creationId="{5C443002-D50E-8068-7D1E-9554842E13B6}"/>
          </ac:spMkLst>
        </pc:spChg>
        <pc:spChg chg="add mod">
          <ac:chgData name="Lorren Pettit" userId="a74e40c7-df96-4276-bcfe-7232f6e72698" providerId="ADAL" clId="{2CB5E925-2E19-4232-8F47-4F872431DBCA}" dt="2023-08-07T20:13:27.785" v="366" actId="1076"/>
          <ac:spMkLst>
            <pc:docMk/>
            <pc:sldMk cId="2779001596" sldId="313"/>
            <ac:spMk id="7" creationId="{046A1018-58E6-AA5E-2865-F0C69F2B8603}"/>
          </ac:spMkLst>
        </pc:spChg>
        <pc:graphicFrameChg chg="del">
          <ac:chgData name="Lorren Pettit" userId="a74e40c7-df96-4276-bcfe-7232f6e72698" providerId="ADAL" clId="{2CB5E925-2E19-4232-8F47-4F872431DBCA}" dt="2023-08-07T20:10:45.214" v="345" actId="478"/>
          <ac:graphicFrameMkLst>
            <pc:docMk/>
            <pc:sldMk cId="2779001596" sldId="313"/>
            <ac:graphicFrameMk id="4" creationId="{39734A59-488A-4E38-AADD-23BD6D0B02DE}"/>
          </ac:graphicFrameMkLst>
        </pc:graphicFrameChg>
        <pc:graphicFrameChg chg="add mod">
          <ac:chgData name="Lorren Pettit" userId="a74e40c7-df96-4276-bcfe-7232f6e72698" providerId="ADAL" clId="{2CB5E925-2E19-4232-8F47-4F872431DBCA}" dt="2023-08-07T20:13:51.040" v="369" actId="207"/>
          <ac:graphicFrameMkLst>
            <pc:docMk/>
            <pc:sldMk cId="2779001596" sldId="313"/>
            <ac:graphicFrameMk id="8" creationId="{07971E94-B495-4D71-9398-D554E3749CD2}"/>
          </ac:graphicFrameMkLst>
        </pc:graphicFrameChg>
        <pc:graphicFrameChg chg="add mod">
          <ac:chgData name="Lorren Pettit" userId="a74e40c7-df96-4276-bcfe-7232f6e72698" providerId="ADAL" clId="{2CB5E925-2E19-4232-8F47-4F872431DBCA}" dt="2023-08-07T20:14:00.690" v="373"/>
          <ac:graphicFrameMkLst>
            <pc:docMk/>
            <pc:sldMk cId="2779001596" sldId="313"/>
            <ac:graphicFrameMk id="9" creationId="{18B9ED75-7F3A-4BBD-8A41-89D9C4AE316A}"/>
          </ac:graphicFrameMkLst>
        </pc:graphicFrameChg>
      </pc:sldChg>
      <pc:sldChg chg="addSp delSp modSp add mod">
        <pc:chgData name="Lorren Pettit" userId="a74e40c7-df96-4276-bcfe-7232f6e72698" providerId="ADAL" clId="{2CB5E925-2E19-4232-8F47-4F872431DBCA}" dt="2023-08-07T20:15:55.460" v="394"/>
        <pc:sldMkLst>
          <pc:docMk/>
          <pc:sldMk cId="1952834562" sldId="314"/>
        </pc:sldMkLst>
        <pc:spChg chg="mod">
          <ac:chgData name="Lorren Pettit" userId="a74e40c7-df96-4276-bcfe-7232f6e72698" providerId="ADAL" clId="{2CB5E925-2E19-4232-8F47-4F872431DBCA}" dt="2023-08-07T20:14:42.171" v="378"/>
          <ac:spMkLst>
            <pc:docMk/>
            <pc:sldMk cId="1952834562" sldId="314"/>
            <ac:spMk id="5" creationId="{5C443002-D50E-8068-7D1E-9554842E13B6}"/>
          </ac:spMkLst>
        </pc:spChg>
        <pc:spChg chg="mod">
          <ac:chgData name="Lorren Pettit" userId="a74e40c7-df96-4276-bcfe-7232f6e72698" providerId="ADAL" clId="{2CB5E925-2E19-4232-8F47-4F872431DBCA}" dt="2023-08-07T20:15:09.400" v="384"/>
          <ac:spMkLst>
            <pc:docMk/>
            <pc:sldMk cId="1952834562" sldId="314"/>
            <ac:spMk id="7" creationId="{046A1018-58E6-AA5E-2865-F0C69F2B8603}"/>
          </ac:spMkLst>
        </pc:spChg>
        <pc:graphicFrameChg chg="add mod">
          <ac:chgData name="Lorren Pettit" userId="a74e40c7-df96-4276-bcfe-7232f6e72698" providerId="ADAL" clId="{2CB5E925-2E19-4232-8F47-4F872431DBCA}" dt="2023-08-07T20:14:55.158" v="383" actId="692"/>
          <ac:graphicFrameMkLst>
            <pc:docMk/>
            <pc:sldMk cId="1952834562" sldId="314"/>
            <ac:graphicFrameMk id="3" creationId="{81DB365A-18B8-4B83-B71F-8F2B489B1FF6}"/>
          </ac:graphicFrameMkLst>
        </pc:graphicFrameChg>
        <pc:graphicFrameChg chg="add mod">
          <ac:chgData name="Lorren Pettit" userId="a74e40c7-df96-4276-bcfe-7232f6e72698" providerId="ADAL" clId="{2CB5E925-2E19-4232-8F47-4F872431DBCA}" dt="2023-08-07T20:15:55.460" v="394"/>
          <ac:graphicFrameMkLst>
            <pc:docMk/>
            <pc:sldMk cId="1952834562" sldId="314"/>
            <ac:graphicFrameMk id="4" creationId="{C755F253-0855-4DE4-AFAE-8980A3A8CFC3}"/>
          </ac:graphicFrameMkLst>
        </pc:graphicFrameChg>
        <pc:graphicFrameChg chg="del">
          <ac:chgData name="Lorren Pettit" userId="a74e40c7-df96-4276-bcfe-7232f6e72698" providerId="ADAL" clId="{2CB5E925-2E19-4232-8F47-4F872431DBCA}" dt="2023-08-07T20:14:07.879" v="374" actId="478"/>
          <ac:graphicFrameMkLst>
            <pc:docMk/>
            <pc:sldMk cId="1952834562" sldId="314"/>
            <ac:graphicFrameMk id="8" creationId="{07971E94-B495-4D71-9398-D554E3749CD2}"/>
          </ac:graphicFrameMkLst>
        </pc:graphicFrameChg>
        <pc:graphicFrameChg chg="del">
          <ac:chgData name="Lorren Pettit" userId="a74e40c7-df96-4276-bcfe-7232f6e72698" providerId="ADAL" clId="{2CB5E925-2E19-4232-8F47-4F872431DBCA}" dt="2023-08-07T20:14:07.879" v="374" actId="478"/>
          <ac:graphicFrameMkLst>
            <pc:docMk/>
            <pc:sldMk cId="1952834562" sldId="314"/>
            <ac:graphicFrameMk id="9" creationId="{18B9ED75-7F3A-4BBD-8A41-89D9C4AE316A}"/>
          </ac:graphicFrameMkLst>
        </pc:graphicFrameChg>
      </pc:sldChg>
      <pc:sldChg chg="addSp delSp modSp add mod">
        <pc:chgData name="Lorren Pettit" userId="a74e40c7-df96-4276-bcfe-7232f6e72698" providerId="ADAL" clId="{2CB5E925-2E19-4232-8F47-4F872431DBCA}" dt="2023-08-07T20:26:23.386" v="548"/>
        <pc:sldMkLst>
          <pc:docMk/>
          <pc:sldMk cId="2547551062" sldId="315"/>
        </pc:sldMkLst>
        <pc:spChg chg="mod">
          <ac:chgData name="Lorren Pettit" userId="a74e40c7-df96-4276-bcfe-7232f6e72698" providerId="ADAL" clId="{2CB5E925-2E19-4232-8F47-4F872431DBCA}" dt="2023-08-07T20:25:24.407" v="539" actId="20577"/>
          <ac:spMkLst>
            <pc:docMk/>
            <pc:sldMk cId="2547551062" sldId="315"/>
            <ac:spMk id="2" creationId="{9123AEC6-66D1-0252-A97F-F3BB3793F10F}"/>
          </ac:spMkLst>
        </pc:spChg>
        <pc:graphicFrameChg chg="add mod">
          <ac:chgData name="Lorren Pettit" userId="a74e40c7-df96-4276-bcfe-7232f6e72698" providerId="ADAL" clId="{2CB5E925-2E19-4232-8F47-4F872431DBCA}" dt="2023-08-07T20:25:52.306" v="546" actId="207"/>
          <ac:graphicFrameMkLst>
            <pc:docMk/>
            <pc:sldMk cId="2547551062" sldId="315"/>
            <ac:graphicFrameMk id="3" creationId="{88DCC1FB-68F2-4691-A21A-791CCD0759F0}"/>
          </ac:graphicFrameMkLst>
        </pc:graphicFrameChg>
        <pc:graphicFrameChg chg="del">
          <ac:chgData name="Lorren Pettit" userId="a74e40c7-df96-4276-bcfe-7232f6e72698" providerId="ADAL" clId="{2CB5E925-2E19-4232-8F47-4F872431DBCA}" dt="2023-08-07T20:26:17.800" v="547"/>
          <ac:graphicFrameMkLst>
            <pc:docMk/>
            <pc:sldMk cId="2547551062" sldId="315"/>
            <ac:graphicFrameMk id="4" creationId="{63E4FD19-5E4E-BE37-19D8-51E51F602519}"/>
          </ac:graphicFrameMkLst>
        </pc:graphicFrameChg>
        <pc:graphicFrameChg chg="del">
          <ac:chgData name="Lorren Pettit" userId="a74e40c7-df96-4276-bcfe-7232f6e72698" providerId="ADAL" clId="{2CB5E925-2E19-4232-8F47-4F872431DBCA}" dt="2023-08-07T20:26:23.386" v="548"/>
          <ac:graphicFrameMkLst>
            <pc:docMk/>
            <pc:sldMk cId="2547551062" sldId="315"/>
            <ac:graphicFrameMk id="5" creationId="{4AD93BDF-5359-5447-4EC3-680E26C7B9FB}"/>
          </ac:graphicFrameMkLst>
        </pc:graphicFrameChg>
        <pc:graphicFrameChg chg="del">
          <ac:chgData name="Lorren Pettit" userId="a74e40c7-df96-4276-bcfe-7232f6e72698" providerId="ADAL" clId="{2CB5E925-2E19-4232-8F47-4F872431DBCA}" dt="2023-08-07T20:25:28.364" v="540" actId="478"/>
          <ac:graphicFrameMkLst>
            <pc:docMk/>
            <pc:sldMk cId="2547551062" sldId="315"/>
            <ac:graphicFrameMk id="7" creationId="{9E1322B6-B42B-4A09-8013-71053A0F66EA}"/>
          </ac:graphicFrameMkLst>
        </pc:graphicFrameChg>
      </pc:sldChg>
      <pc:sldChg chg="addSp delSp modSp mod">
        <pc:chgData name="Lorren Pettit" userId="a74e40c7-df96-4276-bcfe-7232f6e72698" providerId="ADAL" clId="{2CB5E925-2E19-4232-8F47-4F872431DBCA}" dt="2023-08-07T20:27:18.517" v="562" actId="207"/>
        <pc:sldMkLst>
          <pc:docMk/>
          <pc:sldMk cId="698145651" sldId="316"/>
        </pc:sldMkLst>
        <pc:spChg chg="add mod">
          <ac:chgData name="Lorren Pettit" userId="a74e40c7-df96-4276-bcfe-7232f6e72698" providerId="ADAL" clId="{2CB5E925-2E19-4232-8F47-4F872431DBCA}" dt="2023-08-07T20:27:14.662" v="561" actId="114"/>
          <ac:spMkLst>
            <pc:docMk/>
            <pc:sldMk cId="698145651" sldId="316"/>
            <ac:spMk id="6" creationId="{5C077FAD-0FDC-856D-42E4-234E9A807CBB}"/>
          </ac:spMkLst>
        </pc:spChg>
        <pc:graphicFrameChg chg="del">
          <ac:chgData name="Lorren Pettit" userId="a74e40c7-df96-4276-bcfe-7232f6e72698" providerId="ADAL" clId="{2CB5E925-2E19-4232-8F47-4F872431DBCA}" dt="2023-08-07T20:26:31.569" v="549" actId="478"/>
          <ac:graphicFrameMkLst>
            <pc:docMk/>
            <pc:sldMk cId="698145651" sldId="316"/>
            <ac:graphicFrameMk id="3" creationId="{88DCC1FB-68F2-4691-A21A-791CCD0759F0}"/>
          </ac:graphicFrameMkLst>
        </pc:graphicFrameChg>
        <pc:graphicFrameChg chg="add mod">
          <ac:chgData name="Lorren Pettit" userId="a74e40c7-df96-4276-bcfe-7232f6e72698" providerId="ADAL" clId="{2CB5E925-2E19-4232-8F47-4F872431DBCA}" dt="2023-08-07T20:27:18.517" v="562" actId="207"/>
          <ac:graphicFrameMkLst>
            <pc:docMk/>
            <pc:sldMk cId="698145651" sldId="316"/>
            <ac:graphicFrameMk id="4" creationId="{3C2E1C17-94FA-47A9-BB41-BC13CCD30E85}"/>
          </ac:graphicFrameMkLst>
        </pc:graphicFrameChg>
      </pc:sldChg>
      <pc:sldChg chg="addSp delSp modSp mod">
        <pc:chgData name="Lorren Pettit" userId="a74e40c7-df96-4276-bcfe-7232f6e72698" providerId="ADAL" clId="{2CB5E925-2E19-4232-8F47-4F872431DBCA}" dt="2023-08-07T20:28:56.187" v="574"/>
        <pc:sldMkLst>
          <pc:docMk/>
          <pc:sldMk cId="2331199749" sldId="317"/>
        </pc:sldMkLst>
        <pc:spChg chg="mod">
          <ac:chgData name="Lorren Pettit" userId="a74e40c7-df96-4276-bcfe-7232f6e72698" providerId="ADAL" clId="{2CB5E925-2E19-4232-8F47-4F872431DBCA}" dt="2023-08-07T20:28:03.702" v="565" actId="20577"/>
          <ac:spMkLst>
            <pc:docMk/>
            <pc:sldMk cId="2331199749" sldId="317"/>
            <ac:spMk id="2" creationId="{9123AEC6-66D1-0252-A97F-F3BB3793F10F}"/>
          </ac:spMkLst>
        </pc:spChg>
        <pc:spChg chg="del">
          <ac:chgData name="Lorren Pettit" userId="a74e40c7-df96-4276-bcfe-7232f6e72698" providerId="ADAL" clId="{2CB5E925-2E19-4232-8F47-4F872431DBCA}" dt="2023-08-07T20:28:07.426" v="566" actId="478"/>
          <ac:spMkLst>
            <pc:docMk/>
            <pc:sldMk cId="2331199749" sldId="317"/>
            <ac:spMk id="6" creationId="{5C077FAD-0FDC-856D-42E4-234E9A807CBB}"/>
          </ac:spMkLst>
        </pc:spChg>
        <pc:graphicFrameChg chg="add mod">
          <ac:chgData name="Lorren Pettit" userId="a74e40c7-df96-4276-bcfe-7232f6e72698" providerId="ADAL" clId="{2CB5E925-2E19-4232-8F47-4F872431DBCA}" dt="2023-08-07T20:28:28.985" v="572" actId="207"/>
          <ac:graphicFrameMkLst>
            <pc:docMk/>
            <pc:sldMk cId="2331199749" sldId="317"/>
            <ac:graphicFrameMk id="3" creationId="{C86887E8-C343-40F1-87BB-E0DDAAA20225}"/>
          </ac:graphicFrameMkLst>
        </pc:graphicFrameChg>
        <pc:graphicFrameChg chg="del">
          <ac:chgData name="Lorren Pettit" userId="a74e40c7-df96-4276-bcfe-7232f6e72698" providerId="ADAL" clId="{2CB5E925-2E19-4232-8F47-4F872431DBCA}" dt="2023-08-07T20:28:10.620" v="567" actId="478"/>
          <ac:graphicFrameMkLst>
            <pc:docMk/>
            <pc:sldMk cId="2331199749" sldId="317"/>
            <ac:graphicFrameMk id="4" creationId="{3C2E1C17-94FA-47A9-BB41-BC13CCD30E85}"/>
          </ac:graphicFrameMkLst>
        </pc:graphicFrameChg>
        <pc:graphicFrameChg chg="add del mod">
          <ac:chgData name="Lorren Pettit" userId="a74e40c7-df96-4276-bcfe-7232f6e72698" providerId="ADAL" clId="{2CB5E925-2E19-4232-8F47-4F872431DBCA}" dt="2023-08-07T20:28:56.187" v="574"/>
          <ac:graphicFrameMkLst>
            <pc:docMk/>
            <pc:sldMk cId="2331199749" sldId="317"/>
            <ac:graphicFrameMk id="5" creationId="{1DEB1162-8159-6521-1EE8-9479417D31AB}"/>
          </ac:graphicFrameMkLst>
        </pc:graphicFrameChg>
      </pc:sldChg>
      <pc:sldChg chg="addSp delSp modSp mod">
        <pc:chgData name="Lorren Pettit" userId="a74e40c7-df96-4276-bcfe-7232f6e72698" providerId="ADAL" clId="{2CB5E925-2E19-4232-8F47-4F872431DBCA}" dt="2023-08-07T20:29:44.581" v="588"/>
        <pc:sldMkLst>
          <pc:docMk/>
          <pc:sldMk cId="2383886570" sldId="318"/>
        </pc:sldMkLst>
        <pc:graphicFrameChg chg="del">
          <ac:chgData name="Lorren Pettit" userId="a74e40c7-df96-4276-bcfe-7232f6e72698" providerId="ADAL" clId="{2CB5E925-2E19-4232-8F47-4F872431DBCA}" dt="2023-08-07T20:29:03.527" v="575" actId="478"/>
          <ac:graphicFrameMkLst>
            <pc:docMk/>
            <pc:sldMk cId="2383886570" sldId="318"/>
            <ac:graphicFrameMk id="3" creationId="{C86887E8-C343-40F1-87BB-E0DDAAA20225}"/>
          </ac:graphicFrameMkLst>
        </pc:graphicFrameChg>
        <pc:graphicFrameChg chg="add mod">
          <ac:chgData name="Lorren Pettit" userId="a74e40c7-df96-4276-bcfe-7232f6e72698" providerId="ADAL" clId="{2CB5E925-2E19-4232-8F47-4F872431DBCA}" dt="2023-08-07T20:29:44.581" v="588"/>
          <ac:graphicFrameMkLst>
            <pc:docMk/>
            <pc:sldMk cId="2383886570" sldId="318"/>
            <ac:graphicFrameMk id="4" creationId="{039CAB4A-E359-4961-A43F-1A487FE70AC7}"/>
          </ac:graphicFrameMkLst>
        </pc:graphicFrameChg>
      </pc:sldChg>
      <pc:sldChg chg="addSp delSp modSp mod">
        <pc:chgData name="Lorren Pettit" userId="a74e40c7-df96-4276-bcfe-7232f6e72698" providerId="ADAL" clId="{2CB5E925-2E19-4232-8F47-4F872431DBCA}" dt="2023-08-07T20:30:47.913" v="602" actId="14100"/>
        <pc:sldMkLst>
          <pc:docMk/>
          <pc:sldMk cId="503345101" sldId="319"/>
        </pc:sldMkLst>
        <pc:spChg chg="mod">
          <ac:chgData name="Lorren Pettit" userId="a74e40c7-df96-4276-bcfe-7232f6e72698" providerId="ADAL" clId="{2CB5E925-2E19-4232-8F47-4F872431DBCA}" dt="2023-08-07T20:30:15.576" v="591" actId="20577"/>
          <ac:spMkLst>
            <pc:docMk/>
            <pc:sldMk cId="503345101" sldId="319"/>
            <ac:spMk id="2" creationId="{9123AEC6-66D1-0252-A97F-F3BB3793F10F}"/>
          </ac:spMkLst>
        </pc:spChg>
        <pc:graphicFrameChg chg="add mod">
          <ac:chgData name="Lorren Pettit" userId="a74e40c7-df96-4276-bcfe-7232f6e72698" providerId="ADAL" clId="{2CB5E925-2E19-4232-8F47-4F872431DBCA}" dt="2023-08-07T20:30:47.913" v="602" actId="14100"/>
          <ac:graphicFrameMkLst>
            <pc:docMk/>
            <pc:sldMk cId="503345101" sldId="319"/>
            <ac:graphicFrameMk id="3" creationId="{E00ABC3C-8D7C-4F8F-871C-862B56DE64CD}"/>
          </ac:graphicFrameMkLst>
        </pc:graphicFrameChg>
        <pc:graphicFrameChg chg="del">
          <ac:chgData name="Lorren Pettit" userId="a74e40c7-df96-4276-bcfe-7232f6e72698" providerId="ADAL" clId="{2CB5E925-2E19-4232-8F47-4F872431DBCA}" dt="2023-08-07T20:30:20.030" v="592" actId="478"/>
          <ac:graphicFrameMkLst>
            <pc:docMk/>
            <pc:sldMk cId="503345101" sldId="319"/>
            <ac:graphicFrameMk id="4" creationId="{039CAB4A-E359-4961-A43F-1A487FE70AC7}"/>
          </ac:graphicFrameMkLst>
        </pc:graphicFrameChg>
      </pc:sldChg>
      <pc:sldChg chg="addSp delSp modSp mod">
        <pc:chgData name="Lorren Pettit" userId="a74e40c7-df96-4276-bcfe-7232f6e72698" providerId="ADAL" clId="{2CB5E925-2E19-4232-8F47-4F872431DBCA}" dt="2023-08-07T20:31:49.654" v="611" actId="207"/>
        <pc:sldMkLst>
          <pc:docMk/>
          <pc:sldMk cId="1199795753" sldId="320"/>
        </pc:sldMkLst>
        <pc:spChg chg="mod">
          <ac:chgData name="Lorren Pettit" userId="a74e40c7-df96-4276-bcfe-7232f6e72698" providerId="ADAL" clId="{2CB5E925-2E19-4232-8F47-4F872431DBCA}" dt="2023-08-07T20:31:22.153" v="605" actId="20577"/>
          <ac:spMkLst>
            <pc:docMk/>
            <pc:sldMk cId="1199795753" sldId="320"/>
            <ac:spMk id="2" creationId="{9123AEC6-66D1-0252-A97F-F3BB3793F10F}"/>
          </ac:spMkLst>
        </pc:spChg>
        <pc:graphicFrameChg chg="del">
          <ac:chgData name="Lorren Pettit" userId="a74e40c7-df96-4276-bcfe-7232f6e72698" providerId="ADAL" clId="{2CB5E925-2E19-4232-8F47-4F872431DBCA}" dt="2023-08-07T20:31:25.885" v="606" actId="478"/>
          <ac:graphicFrameMkLst>
            <pc:docMk/>
            <pc:sldMk cId="1199795753" sldId="320"/>
            <ac:graphicFrameMk id="3" creationId="{E00ABC3C-8D7C-4F8F-871C-862B56DE64CD}"/>
          </ac:graphicFrameMkLst>
        </pc:graphicFrameChg>
        <pc:graphicFrameChg chg="add mod">
          <ac:chgData name="Lorren Pettit" userId="a74e40c7-df96-4276-bcfe-7232f6e72698" providerId="ADAL" clId="{2CB5E925-2E19-4232-8F47-4F872431DBCA}" dt="2023-08-07T20:31:49.654" v="611" actId="207"/>
          <ac:graphicFrameMkLst>
            <pc:docMk/>
            <pc:sldMk cId="1199795753" sldId="320"/>
            <ac:graphicFrameMk id="4" creationId="{01EE7589-36A0-454B-9107-40D4CF770D7B}"/>
          </ac:graphicFrameMkLst>
        </pc:graphicFrameChg>
      </pc:sldChg>
      <pc:sldChg chg="addSp delSp modSp add mod">
        <pc:chgData name="Lorren Pettit" userId="a74e40c7-df96-4276-bcfe-7232f6e72698" providerId="ADAL" clId="{2CB5E925-2E19-4232-8F47-4F872431DBCA}" dt="2023-08-07T20:32:53.319" v="622" actId="207"/>
        <pc:sldMkLst>
          <pc:docMk/>
          <pc:sldMk cId="1186362579" sldId="321"/>
        </pc:sldMkLst>
        <pc:spChg chg="add mod">
          <ac:chgData name="Lorren Pettit" userId="a74e40c7-df96-4276-bcfe-7232f6e72698" providerId="ADAL" clId="{2CB5E925-2E19-4232-8F47-4F872431DBCA}" dt="2023-08-07T20:32:50.931" v="621" actId="1076"/>
          <ac:spMkLst>
            <pc:docMk/>
            <pc:sldMk cId="1186362579" sldId="321"/>
            <ac:spMk id="5" creationId="{3C97DC4F-D9C5-FF0E-18AE-68CFBFD1E6EB}"/>
          </ac:spMkLst>
        </pc:spChg>
        <pc:graphicFrameChg chg="add mod">
          <ac:chgData name="Lorren Pettit" userId="a74e40c7-df96-4276-bcfe-7232f6e72698" providerId="ADAL" clId="{2CB5E925-2E19-4232-8F47-4F872431DBCA}" dt="2023-08-07T20:32:53.319" v="622" actId="207"/>
          <ac:graphicFrameMkLst>
            <pc:docMk/>
            <pc:sldMk cId="1186362579" sldId="321"/>
            <ac:graphicFrameMk id="3" creationId="{FFDB3DF8-F295-4BE3-9743-61E91AA186F2}"/>
          </ac:graphicFrameMkLst>
        </pc:graphicFrameChg>
        <pc:graphicFrameChg chg="del">
          <ac:chgData name="Lorren Pettit" userId="a74e40c7-df96-4276-bcfe-7232f6e72698" providerId="ADAL" clId="{2CB5E925-2E19-4232-8F47-4F872431DBCA}" dt="2023-08-07T20:32:02.825" v="613" actId="478"/>
          <ac:graphicFrameMkLst>
            <pc:docMk/>
            <pc:sldMk cId="1186362579" sldId="321"/>
            <ac:graphicFrameMk id="4" creationId="{01EE7589-36A0-454B-9107-40D4CF770D7B}"/>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16A8A5-9BF1-448A-95E5-516A22CEC8CF}" type="datetimeFigureOut">
              <a:rPr lang="en-US" smtClean="0"/>
              <a:t>8/29/2023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130FFA-17D0-497A-AE07-6933CCEC56DF}" type="slidenum">
              <a:rPr lang="en-US" smtClean="0"/>
              <a:t>‹#›</a:t>
            </a:fld>
            <a:endParaRPr lang="en-US"/>
          </a:p>
        </p:txBody>
      </p:sp>
    </p:spTree>
    <p:extLst>
      <p:ext uri="{BB962C8B-B14F-4D97-AF65-F5344CB8AC3E}">
        <p14:creationId xmlns:p14="http://schemas.microsoft.com/office/powerpoint/2010/main" val="2202324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7CC70-1828-747D-45F7-9C70F07FEE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3C9B61-4748-8D3F-170C-D6E5D3743B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032C14-4CC1-EB77-2E98-BD8706A02FF4}"/>
              </a:ext>
            </a:extLst>
          </p:cNvPr>
          <p:cNvSpPr>
            <a:spLocks noGrp="1"/>
          </p:cNvSpPr>
          <p:nvPr>
            <p:ph type="dt" sz="half" idx="10"/>
          </p:nvPr>
        </p:nvSpPr>
        <p:spPr/>
        <p:txBody>
          <a:bodyPr/>
          <a:lstStyle/>
          <a:p>
            <a:fld id="{F76715DD-E992-49BE-B772-CDC9FC2DE817}" type="datetimeFigureOut">
              <a:rPr lang="en-US" smtClean="0"/>
              <a:t>8/29/2023</a:t>
            </a:fld>
            <a:endParaRPr lang="en-US"/>
          </a:p>
        </p:txBody>
      </p:sp>
      <p:sp>
        <p:nvSpPr>
          <p:cNvPr id="5" name="Footer Placeholder 4">
            <a:extLst>
              <a:ext uri="{FF2B5EF4-FFF2-40B4-BE49-F238E27FC236}">
                <a16:creationId xmlns:a16="http://schemas.microsoft.com/office/drawing/2014/main" id="{AF7D3B53-9B99-6D7A-75A7-035A6A6EC9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27703A-F6F0-103C-42F7-0B06A4E58A0C}"/>
              </a:ext>
            </a:extLst>
          </p:cNvPr>
          <p:cNvSpPr>
            <a:spLocks noGrp="1"/>
          </p:cNvSpPr>
          <p:nvPr>
            <p:ph type="sldNum" sz="quarter" idx="12"/>
          </p:nvPr>
        </p:nvSpPr>
        <p:spPr/>
        <p:txBody>
          <a:bodyPr/>
          <a:lstStyle/>
          <a:p>
            <a:fld id="{43FC12F6-FD92-4654-BFD1-0AA0231FC340}" type="slidenum">
              <a:rPr lang="en-US" smtClean="0"/>
              <a:t>‹#›</a:t>
            </a:fld>
            <a:endParaRPr lang="en-US"/>
          </a:p>
        </p:txBody>
      </p:sp>
    </p:spTree>
    <p:extLst>
      <p:ext uri="{BB962C8B-B14F-4D97-AF65-F5344CB8AC3E}">
        <p14:creationId xmlns:p14="http://schemas.microsoft.com/office/powerpoint/2010/main" val="1012320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84C7A-0D26-1BB6-F7EE-92D84B6C22C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1FF43F-F3CF-C0BC-756B-229A7FE818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198584-032C-9F75-574B-A1896FBCF9D0}"/>
              </a:ext>
            </a:extLst>
          </p:cNvPr>
          <p:cNvSpPr>
            <a:spLocks noGrp="1"/>
          </p:cNvSpPr>
          <p:nvPr>
            <p:ph type="dt" sz="half" idx="10"/>
          </p:nvPr>
        </p:nvSpPr>
        <p:spPr/>
        <p:txBody>
          <a:bodyPr/>
          <a:lstStyle/>
          <a:p>
            <a:fld id="{F76715DD-E992-49BE-B772-CDC9FC2DE817}" type="datetimeFigureOut">
              <a:rPr lang="en-US" smtClean="0"/>
              <a:t>8/29/2023</a:t>
            </a:fld>
            <a:endParaRPr lang="en-US"/>
          </a:p>
        </p:txBody>
      </p:sp>
      <p:sp>
        <p:nvSpPr>
          <p:cNvPr id="5" name="Footer Placeholder 4">
            <a:extLst>
              <a:ext uri="{FF2B5EF4-FFF2-40B4-BE49-F238E27FC236}">
                <a16:creationId xmlns:a16="http://schemas.microsoft.com/office/drawing/2014/main" id="{982CDFD1-95FB-6ABC-2B30-4E4B09C048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7F309E-3E05-7894-8B37-D0FA47BCBBD5}"/>
              </a:ext>
            </a:extLst>
          </p:cNvPr>
          <p:cNvSpPr>
            <a:spLocks noGrp="1"/>
          </p:cNvSpPr>
          <p:nvPr>
            <p:ph type="sldNum" sz="quarter" idx="12"/>
          </p:nvPr>
        </p:nvSpPr>
        <p:spPr/>
        <p:txBody>
          <a:bodyPr/>
          <a:lstStyle/>
          <a:p>
            <a:fld id="{43FC12F6-FD92-4654-BFD1-0AA0231FC340}" type="slidenum">
              <a:rPr lang="en-US" smtClean="0"/>
              <a:t>‹#›</a:t>
            </a:fld>
            <a:endParaRPr lang="en-US"/>
          </a:p>
        </p:txBody>
      </p:sp>
    </p:spTree>
    <p:extLst>
      <p:ext uri="{BB962C8B-B14F-4D97-AF65-F5344CB8AC3E}">
        <p14:creationId xmlns:p14="http://schemas.microsoft.com/office/powerpoint/2010/main" val="2264101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E1F325-8436-7103-3D7C-A847343492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7621A8-87EC-FAD3-F09B-EA919EFCAD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2573C2-9A0F-A6F8-BAB4-F8690BC0F44D}"/>
              </a:ext>
            </a:extLst>
          </p:cNvPr>
          <p:cNvSpPr>
            <a:spLocks noGrp="1"/>
          </p:cNvSpPr>
          <p:nvPr>
            <p:ph type="dt" sz="half" idx="10"/>
          </p:nvPr>
        </p:nvSpPr>
        <p:spPr/>
        <p:txBody>
          <a:bodyPr/>
          <a:lstStyle/>
          <a:p>
            <a:fld id="{F76715DD-E992-49BE-B772-CDC9FC2DE817}" type="datetimeFigureOut">
              <a:rPr lang="en-US" smtClean="0"/>
              <a:t>8/29/2023</a:t>
            </a:fld>
            <a:endParaRPr lang="en-US"/>
          </a:p>
        </p:txBody>
      </p:sp>
      <p:sp>
        <p:nvSpPr>
          <p:cNvPr id="5" name="Footer Placeholder 4">
            <a:extLst>
              <a:ext uri="{FF2B5EF4-FFF2-40B4-BE49-F238E27FC236}">
                <a16:creationId xmlns:a16="http://schemas.microsoft.com/office/drawing/2014/main" id="{E42049EE-1CD2-6AE4-4C9F-BD69B11D18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337DA4-B1FB-69D9-ED8E-D501DD77FA88}"/>
              </a:ext>
            </a:extLst>
          </p:cNvPr>
          <p:cNvSpPr>
            <a:spLocks noGrp="1"/>
          </p:cNvSpPr>
          <p:nvPr>
            <p:ph type="sldNum" sz="quarter" idx="12"/>
          </p:nvPr>
        </p:nvSpPr>
        <p:spPr/>
        <p:txBody>
          <a:bodyPr/>
          <a:lstStyle/>
          <a:p>
            <a:fld id="{43FC12F6-FD92-4654-BFD1-0AA0231FC340}" type="slidenum">
              <a:rPr lang="en-US" smtClean="0"/>
              <a:t>‹#›</a:t>
            </a:fld>
            <a:endParaRPr lang="en-US"/>
          </a:p>
        </p:txBody>
      </p:sp>
    </p:spTree>
    <p:extLst>
      <p:ext uri="{BB962C8B-B14F-4D97-AF65-F5344CB8AC3E}">
        <p14:creationId xmlns:p14="http://schemas.microsoft.com/office/powerpoint/2010/main" val="2068774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CFAB7-964A-0190-3C99-AA48F68C2E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B04606-CC4A-3FDB-F8B5-338D60C9ED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2C68A-C891-B7E3-08E7-0D6B4A21D5B9}"/>
              </a:ext>
            </a:extLst>
          </p:cNvPr>
          <p:cNvSpPr>
            <a:spLocks noGrp="1"/>
          </p:cNvSpPr>
          <p:nvPr>
            <p:ph type="dt" sz="half" idx="10"/>
          </p:nvPr>
        </p:nvSpPr>
        <p:spPr/>
        <p:txBody>
          <a:bodyPr/>
          <a:lstStyle/>
          <a:p>
            <a:fld id="{F76715DD-E992-49BE-B772-CDC9FC2DE817}" type="datetimeFigureOut">
              <a:rPr lang="en-US" smtClean="0"/>
              <a:t>8/29/2023</a:t>
            </a:fld>
            <a:endParaRPr lang="en-US"/>
          </a:p>
        </p:txBody>
      </p:sp>
      <p:sp>
        <p:nvSpPr>
          <p:cNvPr id="5" name="Footer Placeholder 4">
            <a:extLst>
              <a:ext uri="{FF2B5EF4-FFF2-40B4-BE49-F238E27FC236}">
                <a16:creationId xmlns:a16="http://schemas.microsoft.com/office/drawing/2014/main" id="{C9E5DAB1-9C4B-D89D-5447-47529A5473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CF05DE-6664-7E56-0067-672695785DD8}"/>
              </a:ext>
            </a:extLst>
          </p:cNvPr>
          <p:cNvSpPr>
            <a:spLocks noGrp="1"/>
          </p:cNvSpPr>
          <p:nvPr>
            <p:ph type="sldNum" sz="quarter" idx="12"/>
          </p:nvPr>
        </p:nvSpPr>
        <p:spPr/>
        <p:txBody>
          <a:bodyPr/>
          <a:lstStyle/>
          <a:p>
            <a:fld id="{43FC12F6-FD92-4654-BFD1-0AA0231FC340}" type="slidenum">
              <a:rPr lang="en-US" smtClean="0"/>
              <a:t>‹#›</a:t>
            </a:fld>
            <a:endParaRPr lang="en-US"/>
          </a:p>
        </p:txBody>
      </p:sp>
    </p:spTree>
    <p:extLst>
      <p:ext uri="{BB962C8B-B14F-4D97-AF65-F5344CB8AC3E}">
        <p14:creationId xmlns:p14="http://schemas.microsoft.com/office/powerpoint/2010/main" val="304194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C3CE1-C953-1F33-5221-E8FB41F9A7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2328EA-1A84-B658-1DA2-1FC42C3CA6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6C3127-06A5-9459-8E11-69054B3400ED}"/>
              </a:ext>
            </a:extLst>
          </p:cNvPr>
          <p:cNvSpPr>
            <a:spLocks noGrp="1"/>
          </p:cNvSpPr>
          <p:nvPr>
            <p:ph type="dt" sz="half" idx="10"/>
          </p:nvPr>
        </p:nvSpPr>
        <p:spPr/>
        <p:txBody>
          <a:bodyPr/>
          <a:lstStyle/>
          <a:p>
            <a:fld id="{F76715DD-E992-49BE-B772-CDC9FC2DE817}" type="datetimeFigureOut">
              <a:rPr lang="en-US" smtClean="0"/>
              <a:t>8/29/2023</a:t>
            </a:fld>
            <a:endParaRPr lang="en-US"/>
          </a:p>
        </p:txBody>
      </p:sp>
      <p:sp>
        <p:nvSpPr>
          <p:cNvPr id="5" name="Footer Placeholder 4">
            <a:extLst>
              <a:ext uri="{FF2B5EF4-FFF2-40B4-BE49-F238E27FC236}">
                <a16:creationId xmlns:a16="http://schemas.microsoft.com/office/drawing/2014/main" id="{0A396F16-AE5D-4297-9F76-E6B4697BA2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627161-5698-784A-4EC3-4739D9748DC7}"/>
              </a:ext>
            </a:extLst>
          </p:cNvPr>
          <p:cNvSpPr>
            <a:spLocks noGrp="1"/>
          </p:cNvSpPr>
          <p:nvPr>
            <p:ph type="sldNum" sz="quarter" idx="12"/>
          </p:nvPr>
        </p:nvSpPr>
        <p:spPr/>
        <p:txBody>
          <a:bodyPr/>
          <a:lstStyle/>
          <a:p>
            <a:fld id="{43FC12F6-FD92-4654-BFD1-0AA0231FC340}" type="slidenum">
              <a:rPr lang="en-US" smtClean="0"/>
              <a:t>‹#›</a:t>
            </a:fld>
            <a:endParaRPr lang="en-US"/>
          </a:p>
        </p:txBody>
      </p:sp>
    </p:spTree>
    <p:extLst>
      <p:ext uri="{BB962C8B-B14F-4D97-AF65-F5344CB8AC3E}">
        <p14:creationId xmlns:p14="http://schemas.microsoft.com/office/powerpoint/2010/main" val="188299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7D5A1-C0E3-8CA5-D9CD-EAACEC8163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99F25D-9F42-FDFA-6F05-75C3F8AA40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6B1A07-AD49-DE01-2FBB-34F46BD3DF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C51F73-7D0A-7D68-8140-3685DB8287CA}"/>
              </a:ext>
            </a:extLst>
          </p:cNvPr>
          <p:cNvSpPr>
            <a:spLocks noGrp="1"/>
          </p:cNvSpPr>
          <p:nvPr>
            <p:ph type="dt" sz="half" idx="10"/>
          </p:nvPr>
        </p:nvSpPr>
        <p:spPr/>
        <p:txBody>
          <a:bodyPr/>
          <a:lstStyle/>
          <a:p>
            <a:fld id="{F76715DD-E992-49BE-B772-CDC9FC2DE817}" type="datetimeFigureOut">
              <a:rPr lang="en-US" smtClean="0"/>
              <a:t>8/29/2023</a:t>
            </a:fld>
            <a:endParaRPr lang="en-US"/>
          </a:p>
        </p:txBody>
      </p:sp>
      <p:sp>
        <p:nvSpPr>
          <p:cNvPr id="6" name="Footer Placeholder 5">
            <a:extLst>
              <a:ext uri="{FF2B5EF4-FFF2-40B4-BE49-F238E27FC236}">
                <a16:creationId xmlns:a16="http://schemas.microsoft.com/office/drawing/2014/main" id="{3A04128F-58F7-6126-0CC4-BAFD699C5B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17C579-E8D1-A489-88A4-BF97644C359A}"/>
              </a:ext>
            </a:extLst>
          </p:cNvPr>
          <p:cNvSpPr>
            <a:spLocks noGrp="1"/>
          </p:cNvSpPr>
          <p:nvPr>
            <p:ph type="sldNum" sz="quarter" idx="12"/>
          </p:nvPr>
        </p:nvSpPr>
        <p:spPr/>
        <p:txBody>
          <a:bodyPr/>
          <a:lstStyle/>
          <a:p>
            <a:fld id="{43FC12F6-FD92-4654-BFD1-0AA0231FC340}" type="slidenum">
              <a:rPr lang="en-US" smtClean="0"/>
              <a:t>‹#›</a:t>
            </a:fld>
            <a:endParaRPr lang="en-US"/>
          </a:p>
        </p:txBody>
      </p:sp>
    </p:spTree>
    <p:extLst>
      <p:ext uri="{BB962C8B-B14F-4D97-AF65-F5344CB8AC3E}">
        <p14:creationId xmlns:p14="http://schemas.microsoft.com/office/powerpoint/2010/main" val="551535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AAF4F-4A4A-88A0-F8F9-AADDC353B2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202EA1-F875-AC43-8099-95B680DF05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702DA3-1047-90CA-C140-79155F4C2A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D907D0-D3F9-0077-E195-669527D721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A50FF3-A189-CEC6-DD37-C5D8F683FF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DB8668-56CD-931F-FB7E-E84A0C947F1F}"/>
              </a:ext>
            </a:extLst>
          </p:cNvPr>
          <p:cNvSpPr>
            <a:spLocks noGrp="1"/>
          </p:cNvSpPr>
          <p:nvPr>
            <p:ph type="dt" sz="half" idx="10"/>
          </p:nvPr>
        </p:nvSpPr>
        <p:spPr/>
        <p:txBody>
          <a:bodyPr/>
          <a:lstStyle/>
          <a:p>
            <a:fld id="{F76715DD-E992-49BE-B772-CDC9FC2DE817}" type="datetimeFigureOut">
              <a:rPr lang="en-US" smtClean="0"/>
              <a:t>8/29/2023</a:t>
            </a:fld>
            <a:endParaRPr lang="en-US"/>
          </a:p>
        </p:txBody>
      </p:sp>
      <p:sp>
        <p:nvSpPr>
          <p:cNvPr id="8" name="Footer Placeholder 7">
            <a:extLst>
              <a:ext uri="{FF2B5EF4-FFF2-40B4-BE49-F238E27FC236}">
                <a16:creationId xmlns:a16="http://schemas.microsoft.com/office/drawing/2014/main" id="{3B7635F4-7EAD-52DB-CA49-64B82BC96B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4FD7607-A798-3BBB-E847-ABA4DD54EF03}"/>
              </a:ext>
            </a:extLst>
          </p:cNvPr>
          <p:cNvSpPr>
            <a:spLocks noGrp="1"/>
          </p:cNvSpPr>
          <p:nvPr>
            <p:ph type="sldNum" sz="quarter" idx="12"/>
          </p:nvPr>
        </p:nvSpPr>
        <p:spPr/>
        <p:txBody>
          <a:bodyPr/>
          <a:lstStyle/>
          <a:p>
            <a:fld id="{43FC12F6-FD92-4654-BFD1-0AA0231FC340}" type="slidenum">
              <a:rPr lang="en-US" smtClean="0"/>
              <a:t>‹#›</a:t>
            </a:fld>
            <a:endParaRPr lang="en-US"/>
          </a:p>
        </p:txBody>
      </p:sp>
    </p:spTree>
    <p:extLst>
      <p:ext uri="{BB962C8B-B14F-4D97-AF65-F5344CB8AC3E}">
        <p14:creationId xmlns:p14="http://schemas.microsoft.com/office/powerpoint/2010/main" val="3238923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4E089-A0AB-BEF5-481D-8A513F3FAE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12D939C-3099-97B5-1944-1BBE3B450D05}"/>
              </a:ext>
            </a:extLst>
          </p:cNvPr>
          <p:cNvSpPr>
            <a:spLocks noGrp="1"/>
          </p:cNvSpPr>
          <p:nvPr>
            <p:ph type="dt" sz="half" idx="10"/>
          </p:nvPr>
        </p:nvSpPr>
        <p:spPr/>
        <p:txBody>
          <a:bodyPr/>
          <a:lstStyle/>
          <a:p>
            <a:fld id="{F76715DD-E992-49BE-B772-CDC9FC2DE817}" type="datetimeFigureOut">
              <a:rPr lang="en-US" smtClean="0"/>
              <a:t>8/29/2023</a:t>
            </a:fld>
            <a:endParaRPr lang="en-US"/>
          </a:p>
        </p:txBody>
      </p:sp>
      <p:sp>
        <p:nvSpPr>
          <p:cNvPr id="4" name="Footer Placeholder 3">
            <a:extLst>
              <a:ext uri="{FF2B5EF4-FFF2-40B4-BE49-F238E27FC236}">
                <a16:creationId xmlns:a16="http://schemas.microsoft.com/office/drawing/2014/main" id="{3A6E0DC8-EF24-6FF0-3B4F-BBD0316A56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692FE3-93C3-71C0-34C3-C7DE0B2EE30B}"/>
              </a:ext>
            </a:extLst>
          </p:cNvPr>
          <p:cNvSpPr>
            <a:spLocks noGrp="1"/>
          </p:cNvSpPr>
          <p:nvPr>
            <p:ph type="sldNum" sz="quarter" idx="12"/>
          </p:nvPr>
        </p:nvSpPr>
        <p:spPr/>
        <p:txBody>
          <a:bodyPr/>
          <a:lstStyle/>
          <a:p>
            <a:fld id="{43FC12F6-FD92-4654-BFD1-0AA0231FC340}" type="slidenum">
              <a:rPr lang="en-US" smtClean="0"/>
              <a:t>‹#›</a:t>
            </a:fld>
            <a:endParaRPr lang="en-US"/>
          </a:p>
        </p:txBody>
      </p:sp>
    </p:spTree>
    <p:extLst>
      <p:ext uri="{BB962C8B-B14F-4D97-AF65-F5344CB8AC3E}">
        <p14:creationId xmlns:p14="http://schemas.microsoft.com/office/powerpoint/2010/main" val="389726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5A9F59-48FB-47C5-87FA-95006E015916}"/>
              </a:ext>
            </a:extLst>
          </p:cNvPr>
          <p:cNvSpPr>
            <a:spLocks noGrp="1"/>
          </p:cNvSpPr>
          <p:nvPr>
            <p:ph type="dt" sz="half" idx="10"/>
          </p:nvPr>
        </p:nvSpPr>
        <p:spPr/>
        <p:txBody>
          <a:bodyPr/>
          <a:lstStyle/>
          <a:p>
            <a:fld id="{F76715DD-E992-49BE-B772-CDC9FC2DE817}" type="datetimeFigureOut">
              <a:rPr lang="en-US" smtClean="0"/>
              <a:t>8/29/2023</a:t>
            </a:fld>
            <a:endParaRPr lang="en-US"/>
          </a:p>
        </p:txBody>
      </p:sp>
      <p:sp>
        <p:nvSpPr>
          <p:cNvPr id="3" name="Footer Placeholder 2">
            <a:extLst>
              <a:ext uri="{FF2B5EF4-FFF2-40B4-BE49-F238E27FC236}">
                <a16:creationId xmlns:a16="http://schemas.microsoft.com/office/drawing/2014/main" id="{A4FF44F1-B84F-42C1-02A3-D8F5677132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C22A2E-0681-897B-3373-F7209D5B6D9D}"/>
              </a:ext>
            </a:extLst>
          </p:cNvPr>
          <p:cNvSpPr>
            <a:spLocks noGrp="1"/>
          </p:cNvSpPr>
          <p:nvPr>
            <p:ph type="sldNum" sz="quarter" idx="12"/>
          </p:nvPr>
        </p:nvSpPr>
        <p:spPr/>
        <p:txBody>
          <a:bodyPr/>
          <a:lstStyle/>
          <a:p>
            <a:fld id="{43FC12F6-FD92-4654-BFD1-0AA0231FC340}" type="slidenum">
              <a:rPr lang="en-US" smtClean="0"/>
              <a:t>‹#›</a:t>
            </a:fld>
            <a:endParaRPr lang="en-US"/>
          </a:p>
        </p:txBody>
      </p:sp>
    </p:spTree>
    <p:extLst>
      <p:ext uri="{BB962C8B-B14F-4D97-AF65-F5344CB8AC3E}">
        <p14:creationId xmlns:p14="http://schemas.microsoft.com/office/powerpoint/2010/main" val="2167952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1B2B-49E9-5B73-9EFE-4641388689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5CB983-7844-E60C-2712-714DCCAC96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4205C4-F9D5-C628-8849-26A9C09D17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126D07-92D1-AD0F-8EBA-B795773CC086}"/>
              </a:ext>
            </a:extLst>
          </p:cNvPr>
          <p:cNvSpPr>
            <a:spLocks noGrp="1"/>
          </p:cNvSpPr>
          <p:nvPr>
            <p:ph type="dt" sz="half" idx="10"/>
          </p:nvPr>
        </p:nvSpPr>
        <p:spPr/>
        <p:txBody>
          <a:bodyPr/>
          <a:lstStyle/>
          <a:p>
            <a:fld id="{F76715DD-E992-49BE-B772-CDC9FC2DE817}" type="datetimeFigureOut">
              <a:rPr lang="en-US" smtClean="0"/>
              <a:t>8/29/2023</a:t>
            </a:fld>
            <a:endParaRPr lang="en-US"/>
          </a:p>
        </p:txBody>
      </p:sp>
      <p:sp>
        <p:nvSpPr>
          <p:cNvPr id="6" name="Footer Placeholder 5">
            <a:extLst>
              <a:ext uri="{FF2B5EF4-FFF2-40B4-BE49-F238E27FC236}">
                <a16:creationId xmlns:a16="http://schemas.microsoft.com/office/drawing/2014/main" id="{BFD0B9D6-00D9-F5D1-D708-4E765AEDB8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1002C1-F905-5096-B61E-C37FAB5E456B}"/>
              </a:ext>
            </a:extLst>
          </p:cNvPr>
          <p:cNvSpPr>
            <a:spLocks noGrp="1"/>
          </p:cNvSpPr>
          <p:nvPr>
            <p:ph type="sldNum" sz="quarter" idx="12"/>
          </p:nvPr>
        </p:nvSpPr>
        <p:spPr/>
        <p:txBody>
          <a:bodyPr/>
          <a:lstStyle/>
          <a:p>
            <a:fld id="{43FC12F6-FD92-4654-BFD1-0AA0231FC340}" type="slidenum">
              <a:rPr lang="en-US" smtClean="0"/>
              <a:t>‹#›</a:t>
            </a:fld>
            <a:endParaRPr lang="en-US"/>
          </a:p>
        </p:txBody>
      </p:sp>
    </p:spTree>
    <p:extLst>
      <p:ext uri="{BB962C8B-B14F-4D97-AF65-F5344CB8AC3E}">
        <p14:creationId xmlns:p14="http://schemas.microsoft.com/office/powerpoint/2010/main" val="2907956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36366-001B-9EB5-E41F-8E1ED9F55F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1925B8-0CD5-7054-78DB-AF9EFF2838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4791D4-F909-1F8F-40B0-A6A5AC071E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47DDF0-BBF1-853E-5775-8089416E3274}"/>
              </a:ext>
            </a:extLst>
          </p:cNvPr>
          <p:cNvSpPr>
            <a:spLocks noGrp="1"/>
          </p:cNvSpPr>
          <p:nvPr>
            <p:ph type="dt" sz="half" idx="10"/>
          </p:nvPr>
        </p:nvSpPr>
        <p:spPr/>
        <p:txBody>
          <a:bodyPr/>
          <a:lstStyle/>
          <a:p>
            <a:fld id="{F76715DD-E992-49BE-B772-CDC9FC2DE817}" type="datetimeFigureOut">
              <a:rPr lang="en-US" smtClean="0"/>
              <a:t>8/29/2023</a:t>
            </a:fld>
            <a:endParaRPr lang="en-US"/>
          </a:p>
        </p:txBody>
      </p:sp>
      <p:sp>
        <p:nvSpPr>
          <p:cNvPr id="6" name="Footer Placeholder 5">
            <a:extLst>
              <a:ext uri="{FF2B5EF4-FFF2-40B4-BE49-F238E27FC236}">
                <a16:creationId xmlns:a16="http://schemas.microsoft.com/office/drawing/2014/main" id="{DF30DE41-683C-365C-240B-87B5D095D7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B2072E-1901-1596-CA03-7BEB2D752557}"/>
              </a:ext>
            </a:extLst>
          </p:cNvPr>
          <p:cNvSpPr>
            <a:spLocks noGrp="1"/>
          </p:cNvSpPr>
          <p:nvPr>
            <p:ph type="sldNum" sz="quarter" idx="12"/>
          </p:nvPr>
        </p:nvSpPr>
        <p:spPr/>
        <p:txBody>
          <a:bodyPr/>
          <a:lstStyle/>
          <a:p>
            <a:fld id="{43FC12F6-FD92-4654-BFD1-0AA0231FC340}" type="slidenum">
              <a:rPr lang="en-US" smtClean="0"/>
              <a:t>‹#›</a:t>
            </a:fld>
            <a:endParaRPr lang="en-US"/>
          </a:p>
        </p:txBody>
      </p:sp>
    </p:spTree>
    <p:extLst>
      <p:ext uri="{BB962C8B-B14F-4D97-AF65-F5344CB8AC3E}">
        <p14:creationId xmlns:p14="http://schemas.microsoft.com/office/powerpoint/2010/main" val="1767863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891AD1-8B07-FE1D-B428-ACB38B2B41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04F677A-18A7-0AF8-3557-614B7E2768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66F3F9-C0A7-89B1-AB2B-24F9A199C5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6715DD-E992-49BE-B772-CDC9FC2DE817}" type="datetimeFigureOut">
              <a:rPr lang="en-US" smtClean="0"/>
              <a:t>8/29/2023</a:t>
            </a:fld>
            <a:endParaRPr lang="en-US"/>
          </a:p>
        </p:txBody>
      </p:sp>
      <p:sp>
        <p:nvSpPr>
          <p:cNvPr id="5" name="Footer Placeholder 4">
            <a:extLst>
              <a:ext uri="{FF2B5EF4-FFF2-40B4-BE49-F238E27FC236}">
                <a16:creationId xmlns:a16="http://schemas.microsoft.com/office/drawing/2014/main" id="{F97C95EB-6038-8F3F-3409-18F6E5E32E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44275F-EDD3-1525-EB8F-BDB708DD8E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FC12F6-FD92-4654-BFD1-0AA0231FC340}" type="slidenum">
              <a:rPr lang="en-US" smtClean="0"/>
              <a:t>‹#›</a:t>
            </a:fld>
            <a:endParaRPr lang="en-US"/>
          </a:p>
        </p:txBody>
      </p:sp>
    </p:spTree>
    <p:extLst>
      <p:ext uri="{BB962C8B-B14F-4D97-AF65-F5344CB8AC3E}">
        <p14:creationId xmlns:p14="http://schemas.microsoft.com/office/powerpoint/2010/main" val="2725499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B9004-A69E-0621-AA53-AC4B3211111C}"/>
              </a:ext>
            </a:extLst>
          </p:cNvPr>
          <p:cNvSpPr>
            <a:spLocks noGrp="1"/>
          </p:cNvSpPr>
          <p:nvPr>
            <p:ph type="title"/>
          </p:nvPr>
        </p:nvSpPr>
        <p:spPr/>
        <p:txBody>
          <a:bodyPr/>
          <a:lstStyle/>
          <a:p>
            <a:r>
              <a:rPr lang="en-US" dirty="0"/>
              <a:t>Topics – Analytics &amp; Data Management</a:t>
            </a:r>
          </a:p>
        </p:txBody>
      </p:sp>
      <p:sp>
        <p:nvSpPr>
          <p:cNvPr id="3" name="TextBox 2">
            <a:extLst>
              <a:ext uri="{FF2B5EF4-FFF2-40B4-BE49-F238E27FC236}">
                <a16:creationId xmlns:a16="http://schemas.microsoft.com/office/drawing/2014/main" id="{14F0B634-C23E-C4FD-2FC3-10CBC842BA83}"/>
              </a:ext>
            </a:extLst>
          </p:cNvPr>
          <p:cNvSpPr txBox="1"/>
          <p:nvPr/>
        </p:nvSpPr>
        <p:spPr>
          <a:xfrm>
            <a:off x="1335024" y="1690688"/>
            <a:ext cx="9613392" cy="2677656"/>
          </a:xfrm>
          <a:prstGeom prst="rect">
            <a:avLst/>
          </a:prstGeom>
          <a:noFill/>
        </p:spPr>
        <p:txBody>
          <a:bodyPr wrap="square" rtlCol="0">
            <a:spAutoFit/>
          </a:bodyPr>
          <a:lstStyle/>
          <a:p>
            <a:r>
              <a:rPr lang="en-US" sz="2400" dirty="0"/>
              <a:t>Analytics Leadership / Structure</a:t>
            </a:r>
          </a:p>
          <a:p>
            <a:endParaRPr lang="en-US" sz="2400" dirty="0"/>
          </a:p>
          <a:p>
            <a:r>
              <a:rPr lang="en-US" sz="2400" dirty="0"/>
              <a:t>Data Management</a:t>
            </a:r>
          </a:p>
          <a:p>
            <a:endParaRPr lang="en-US" sz="2400" dirty="0"/>
          </a:p>
          <a:p>
            <a:r>
              <a:rPr lang="en-US" sz="2400" dirty="0"/>
              <a:t>Analytical Capabilities</a:t>
            </a:r>
          </a:p>
          <a:p>
            <a:endParaRPr lang="en-US" sz="2400" dirty="0"/>
          </a:p>
          <a:p>
            <a:r>
              <a:rPr lang="en-US" sz="2400" dirty="0"/>
              <a:t>Data Governance</a:t>
            </a:r>
          </a:p>
        </p:txBody>
      </p:sp>
    </p:spTree>
    <p:extLst>
      <p:ext uri="{BB962C8B-B14F-4D97-AF65-F5344CB8AC3E}">
        <p14:creationId xmlns:p14="http://schemas.microsoft.com/office/powerpoint/2010/main" val="2709907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873125"/>
          </a:xfrm>
        </p:spPr>
        <p:txBody>
          <a:bodyPr>
            <a:normAutofit/>
          </a:bodyPr>
          <a:lstStyle/>
          <a:p>
            <a:r>
              <a:rPr lang="en-US" sz="2400" b="1" i="0" u="none" strike="noStrike" dirty="0">
                <a:solidFill>
                  <a:srgbClr val="000000"/>
                </a:solidFill>
                <a:effectLst/>
                <a:latin typeface="Calibri" panose="020F0502020204030204" pitchFamily="34" charset="0"/>
              </a:rPr>
              <a:t>Q37 How does your organization deliver the following data to your organization’s clinical and operational personnel (leaders and individual clinicians)?</a:t>
            </a:r>
          </a:p>
        </p:txBody>
      </p:sp>
      <p:sp>
        <p:nvSpPr>
          <p:cNvPr id="7" name="TextBox 6">
            <a:extLst>
              <a:ext uri="{FF2B5EF4-FFF2-40B4-BE49-F238E27FC236}">
                <a16:creationId xmlns:a16="http://schemas.microsoft.com/office/drawing/2014/main" id="{046A1018-58E6-AA5E-2865-F0C69F2B8603}"/>
              </a:ext>
            </a:extLst>
          </p:cNvPr>
          <p:cNvSpPr txBox="1"/>
          <p:nvPr/>
        </p:nvSpPr>
        <p:spPr>
          <a:xfrm>
            <a:off x="838200" y="1238250"/>
            <a:ext cx="10114280" cy="369332"/>
          </a:xfrm>
          <a:prstGeom prst="rect">
            <a:avLst/>
          </a:prstGeom>
          <a:noFill/>
        </p:spPr>
        <p:txBody>
          <a:bodyPr wrap="square">
            <a:spAutoFit/>
          </a:bodyPr>
          <a:lstStyle/>
          <a:p>
            <a:r>
              <a:rPr lang="en-US" i="1" dirty="0"/>
              <a:t>On-demand self-service dashboards and reporting</a:t>
            </a:r>
          </a:p>
        </p:txBody>
      </p:sp>
      <p:pic>
        <p:nvPicPr>
          <p:cNvPr id="3" name="Picture 2">
            <a:extLst>
              <a:ext uri="{FF2B5EF4-FFF2-40B4-BE49-F238E27FC236}">
                <a16:creationId xmlns:a16="http://schemas.microsoft.com/office/drawing/2014/main" id="{75C662A0-A834-468C-D1D7-906912B6D091}"/>
              </a:ext>
            </a:extLst>
          </p:cNvPr>
          <p:cNvPicPr>
            <a:picLocks noChangeAspect="1"/>
          </p:cNvPicPr>
          <p:nvPr/>
        </p:nvPicPr>
        <p:blipFill>
          <a:blip r:embed="rId2"/>
          <a:stretch>
            <a:fillRect/>
          </a:stretch>
        </p:blipFill>
        <p:spPr>
          <a:xfrm>
            <a:off x="838200" y="1607582"/>
            <a:ext cx="10522608" cy="5127180"/>
          </a:xfrm>
          <a:prstGeom prst="rect">
            <a:avLst/>
          </a:prstGeom>
        </p:spPr>
      </p:pic>
    </p:spTree>
    <p:extLst>
      <p:ext uri="{BB962C8B-B14F-4D97-AF65-F5344CB8AC3E}">
        <p14:creationId xmlns:p14="http://schemas.microsoft.com/office/powerpoint/2010/main" val="2234655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873125"/>
          </a:xfrm>
        </p:spPr>
        <p:txBody>
          <a:bodyPr>
            <a:normAutofit/>
          </a:bodyPr>
          <a:lstStyle/>
          <a:p>
            <a:r>
              <a:rPr lang="en-US" sz="2400" b="1" i="0" u="none" strike="noStrike" dirty="0">
                <a:solidFill>
                  <a:srgbClr val="000000"/>
                </a:solidFill>
                <a:effectLst/>
                <a:latin typeface="Calibri" panose="020F0502020204030204" pitchFamily="34" charset="0"/>
              </a:rPr>
              <a:t>Q37 How does your organization deliver the following data to your organization’s clinical and operational personnel (leaders and individual clinicians)?</a:t>
            </a:r>
          </a:p>
        </p:txBody>
      </p:sp>
      <p:sp>
        <p:nvSpPr>
          <p:cNvPr id="5" name="TextBox 4">
            <a:extLst>
              <a:ext uri="{FF2B5EF4-FFF2-40B4-BE49-F238E27FC236}">
                <a16:creationId xmlns:a16="http://schemas.microsoft.com/office/drawing/2014/main" id="{5C443002-D50E-8068-7D1E-9554842E13B6}"/>
              </a:ext>
            </a:extLst>
          </p:cNvPr>
          <p:cNvSpPr txBox="1"/>
          <p:nvPr/>
        </p:nvSpPr>
        <p:spPr>
          <a:xfrm>
            <a:off x="717973" y="1238250"/>
            <a:ext cx="6017678" cy="369332"/>
          </a:xfrm>
          <a:prstGeom prst="rect">
            <a:avLst/>
          </a:prstGeom>
          <a:noFill/>
        </p:spPr>
        <p:txBody>
          <a:bodyPr wrap="square">
            <a:spAutoFit/>
          </a:bodyPr>
          <a:lstStyle/>
          <a:p>
            <a:r>
              <a:rPr lang="en-US" i="1" dirty="0"/>
              <a:t>Personal Data Visualization Tools</a:t>
            </a:r>
          </a:p>
        </p:txBody>
      </p:sp>
      <p:pic>
        <p:nvPicPr>
          <p:cNvPr id="6" name="Picture 5">
            <a:extLst>
              <a:ext uri="{FF2B5EF4-FFF2-40B4-BE49-F238E27FC236}">
                <a16:creationId xmlns:a16="http://schemas.microsoft.com/office/drawing/2014/main" id="{F7C71522-C6A8-4938-3E22-17188C54580B}"/>
              </a:ext>
            </a:extLst>
          </p:cNvPr>
          <p:cNvPicPr>
            <a:picLocks noChangeAspect="1"/>
          </p:cNvPicPr>
          <p:nvPr/>
        </p:nvPicPr>
        <p:blipFill>
          <a:blip r:embed="rId2"/>
          <a:stretch>
            <a:fillRect/>
          </a:stretch>
        </p:blipFill>
        <p:spPr>
          <a:xfrm>
            <a:off x="776779" y="1607582"/>
            <a:ext cx="10638442" cy="5084505"/>
          </a:xfrm>
          <a:prstGeom prst="rect">
            <a:avLst/>
          </a:prstGeom>
        </p:spPr>
      </p:pic>
    </p:spTree>
    <p:extLst>
      <p:ext uri="{BB962C8B-B14F-4D97-AF65-F5344CB8AC3E}">
        <p14:creationId xmlns:p14="http://schemas.microsoft.com/office/powerpoint/2010/main" val="1952834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873125"/>
          </a:xfrm>
        </p:spPr>
        <p:txBody>
          <a:bodyPr>
            <a:normAutofit/>
          </a:bodyPr>
          <a:lstStyle/>
          <a:p>
            <a:r>
              <a:rPr lang="en-US" sz="2400" b="1" i="0" u="none" strike="noStrike" dirty="0">
                <a:solidFill>
                  <a:srgbClr val="000000"/>
                </a:solidFill>
                <a:effectLst/>
                <a:latin typeface="Calibri" panose="020F0502020204030204" pitchFamily="34" charset="0"/>
              </a:rPr>
              <a:t>Q37 How does your organization deliver the following data to your organization’s clinical and operational personnel (leaders and individual clinicians)?</a:t>
            </a:r>
          </a:p>
        </p:txBody>
      </p:sp>
      <p:sp>
        <p:nvSpPr>
          <p:cNvPr id="7" name="TextBox 6">
            <a:extLst>
              <a:ext uri="{FF2B5EF4-FFF2-40B4-BE49-F238E27FC236}">
                <a16:creationId xmlns:a16="http://schemas.microsoft.com/office/drawing/2014/main" id="{046A1018-58E6-AA5E-2865-F0C69F2B8603}"/>
              </a:ext>
            </a:extLst>
          </p:cNvPr>
          <p:cNvSpPr txBox="1"/>
          <p:nvPr/>
        </p:nvSpPr>
        <p:spPr>
          <a:xfrm>
            <a:off x="838200" y="1238250"/>
            <a:ext cx="10114280" cy="369332"/>
          </a:xfrm>
          <a:prstGeom prst="rect">
            <a:avLst/>
          </a:prstGeom>
          <a:noFill/>
        </p:spPr>
        <p:txBody>
          <a:bodyPr wrap="square">
            <a:spAutoFit/>
          </a:bodyPr>
          <a:lstStyle/>
          <a:p>
            <a:r>
              <a:rPr lang="en-US" i="1" dirty="0"/>
              <a:t>After the Fact Reporting</a:t>
            </a:r>
          </a:p>
        </p:txBody>
      </p:sp>
      <p:pic>
        <p:nvPicPr>
          <p:cNvPr id="6" name="Picture 5">
            <a:extLst>
              <a:ext uri="{FF2B5EF4-FFF2-40B4-BE49-F238E27FC236}">
                <a16:creationId xmlns:a16="http://schemas.microsoft.com/office/drawing/2014/main" id="{B8F72AAE-38B7-C6EE-9058-4954F256C85D}"/>
              </a:ext>
            </a:extLst>
          </p:cNvPr>
          <p:cNvPicPr>
            <a:picLocks noChangeAspect="1"/>
          </p:cNvPicPr>
          <p:nvPr/>
        </p:nvPicPr>
        <p:blipFill>
          <a:blip r:embed="rId2"/>
          <a:stretch>
            <a:fillRect/>
          </a:stretch>
        </p:blipFill>
        <p:spPr>
          <a:xfrm>
            <a:off x="837289" y="1688286"/>
            <a:ext cx="10516511" cy="5078408"/>
          </a:xfrm>
          <a:prstGeom prst="rect">
            <a:avLst/>
          </a:prstGeom>
        </p:spPr>
      </p:pic>
    </p:spTree>
    <p:extLst>
      <p:ext uri="{BB962C8B-B14F-4D97-AF65-F5344CB8AC3E}">
        <p14:creationId xmlns:p14="http://schemas.microsoft.com/office/powerpoint/2010/main" val="292145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3E2D9-96D3-627C-488D-2878CF125A5D}"/>
              </a:ext>
            </a:extLst>
          </p:cNvPr>
          <p:cNvSpPr>
            <a:spLocks noGrp="1"/>
          </p:cNvSpPr>
          <p:nvPr>
            <p:ph type="title"/>
          </p:nvPr>
        </p:nvSpPr>
        <p:spPr>
          <a:xfrm>
            <a:off x="831850" y="1709738"/>
            <a:ext cx="10744454" cy="2852737"/>
          </a:xfrm>
        </p:spPr>
        <p:txBody>
          <a:bodyPr/>
          <a:lstStyle/>
          <a:p>
            <a:r>
              <a:rPr lang="en-US" b="1" dirty="0"/>
              <a:t>Analytical Capabilities</a:t>
            </a:r>
          </a:p>
        </p:txBody>
      </p:sp>
    </p:spTree>
    <p:extLst>
      <p:ext uri="{BB962C8B-B14F-4D97-AF65-F5344CB8AC3E}">
        <p14:creationId xmlns:p14="http://schemas.microsoft.com/office/powerpoint/2010/main" val="2349922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873125"/>
          </a:xfrm>
        </p:spPr>
        <p:txBody>
          <a:bodyPr>
            <a:normAutofit/>
          </a:bodyPr>
          <a:lstStyle/>
          <a:p>
            <a:r>
              <a:rPr lang="en-US" sz="2400" b="1" i="0" u="none" strike="noStrike" dirty="0">
                <a:solidFill>
                  <a:srgbClr val="000000"/>
                </a:solidFill>
                <a:effectLst/>
                <a:latin typeface="Calibri" panose="020F0502020204030204" pitchFamily="34" charset="0"/>
              </a:rPr>
              <a:t>Q38 How would you characterize the utilization of data analytics to support the following business functions in your organization? </a:t>
            </a:r>
          </a:p>
        </p:txBody>
      </p:sp>
      <p:pic>
        <p:nvPicPr>
          <p:cNvPr id="3" name="Picture 2">
            <a:extLst>
              <a:ext uri="{FF2B5EF4-FFF2-40B4-BE49-F238E27FC236}">
                <a16:creationId xmlns:a16="http://schemas.microsoft.com/office/drawing/2014/main" id="{292CB557-296D-9EF2-BBB1-AA598D48E11E}"/>
              </a:ext>
            </a:extLst>
          </p:cNvPr>
          <p:cNvPicPr>
            <a:picLocks noChangeAspect="1"/>
          </p:cNvPicPr>
          <p:nvPr/>
        </p:nvPicPr>
        <p:blipFill>
          <a:blip r:embed="rId2"/>
          <a:stretch>
            <a:fillRect/>
          </a:stretch>
        </p:blipFill>
        <p:spPr>
          <a:xfrm>
            <a:off x="837289" y="1536397"/>
            <a:ext cx="10516511" cy="4956478"/>
          </a:xfrm>
          <a:prstGeom prst="rect">
            <a:avLst/>
          </a:prstGeom>
        </p:spPr>
      </p:pic>
    </p:spTree>
    <p:extLst>
      <p:ext uri="{BB962C8B-B14F-4D97-AF65-F5344CB8AC3E}">
        <p14:creationId xmlns:p14="http://schemas.microsoft.com/office/powerpoint/2010/main" val="3793702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873125"/>
          </a:xfrm>
        </p:spPr>
        <p:txBody>
          <a:bodyPr>
            <a:normAutofit/>
          </a:bodyPr>
          <a:lstStyle/>
          <a:p>
            <a:r>
              <a:rPr lang="en-US" sz="2400" b="1" i="0" u="none" strike="noStrike" dirty="0">
                <a:solidFill>
                  <a:srgbClr val="000000"/>
                </a:solidFill>
                <a:effectLst/>
                <a:latin typeface="Calibri" panose="020F0502020204030204" pitchFamily="34" charset="0"/>
              </a:rPr>
              <a:t>Q39. How would you characterize the adoption of </a:t>
            </a:r>
            <a:r>
              <a:rPr lang="en-US" sz="2400" b="1" dirty="0">
                <a:solidFill>
                  <a:srgbClr val="000000"/>
                </a:solidFill>
                <a:latin typeface="Calibri" panose="020F0502020204030204" pitchFamily="34" charset="0"/>
              </a:rPr>
              <a:t>Machine Learning </a:t>
            </a:r>
            <a:r>
              <a:rPr lang="en-US" sz="2400" b="1" i="0" u="none" strike="noStrike" dirty="0">
                <a:solidFill>
                  <a:srgbClr val="000000"/>
                </a:solidFill>
                <a:effectLst/>
                <a:latin typeface="Calibri" panose="020F0502020204030204" pitchFamily="34" charset="0"/>
              </a:rPr>
              <a:t>in each of the following business functions in your organization? </a:t>
            </a:r>
          </a:p>
        </p:txBody>
      </p:sp>
      <p:pic>
        <p:nvPicPr>
          <p:cNvPr id="5" name="Picture 4">
            <a:extLst>
              <a:ext uri="{FF2B5EF4-FFF2-40B4-BE49-F238E27FC236}">
                <a16:creationId xmlns:a16="http://schemas.microsoft.com/office/drawing/2014/main" id="{B7DAD4CE-223C-4578-F468-5DA26DFAD690}"/>
              </a:ext>
            </a:extLst>
          </p:cNvPr>
          <p:cNvPicPr>
            <a:picLocks noChangeAspect="1"/>
          </p:cNvPicPr>
          <p:nvPr/>
        </p:nvPicPr>
        <p:blipFill>
          <a:blip r:embed="rId2"/>
          <a:stretch>
            <a:fillRect/>
          </a:stretch>
        </p:blipFill>
        <p:spPr>
          <a:xfrm>
            <a:off x="838200" y="1519489"/>
            <a:ext cx="10455546" cy="5029636"/>
          </a:xfrm>
          <a:prstGeom prst="rect">
            <a:avLst/>
          </a:prstGeom>
        </p:spPr>
      </p:pic>
    </p:spTree>
    <p:extLst>
      <p:ext uri="{BB962C8B-B14F-4D97-AF65-F5344CB8AC3E}">
        <p14:creationId xmlns:p14="http://schemas.microsoft.com/office/powerpoint/2010/main" val="3708707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873125"/>
          </a:xfrm>
        </p:spPr>
        <p:txBody>
          <a:bodyPr>
            <a:normAutofit/>
          </a:bodyPr>
          <a:lstStyle/>
          <a:p>
            <a:r>
              <a:rPr lang="en-US" sz="2400" b="1" i="0" u="none" strike="noStrike" dirty="0">
                <a:solidFill>
                  <a:srgbClr val="000000"/>
                </a:solidFill>
                <a:effectLst/>
                <a:latin typeface="Calibri" panose="020F0502020204030204" pitchFamily="34" charset="0"/>
              </a:rPr>
              <a:t>Q40. How would you characterize the adoption of </a:t>
            </a:r>
            <a:r>
              <a:rPr lang="en-US" sz="2400" b="1" dirty="0">
                <a:solidFill>
                  <a:srgbClr val="000000"/>
                </a:solidFill>
                <a:latin typeface="Calibri" panose="020F0502020204030204" pitchFamily="34" charset="0"/>
              </a:rPr>
              <a:t>Predictive Analytics </a:t>
            </a:r>
            <a:r>
              <a:rPr lang="en-US" sz="2400" b="1" i="0" u="none" strike="noStrike" dirty="0">
                <a:solidFill>
                  <a:srgbClr val="000000"/>
                </a:solidFill>
                <a:effectLst/>
                <a:latin typeface="Calibri" panose="020F0502020204030204" pitchFamily="34" charset="0"/>
              </a:rPr>
              <a:t>in each of the following business functions in your organization? </a:t>
            </a:r>
          </a:p>
        </p:txBody>
      </p:sp>
      <p:pic>
        <p:nvPicPr>
          <p:cNvPr id="4" name="Picture 3">
            <a:extLst>
              <a:ext uri="{FF2B5EF4-FFF2-40B4-BE49-F238E27FC236}">
                <a16:creationId xmlns:a16="http://schemas.microsoft.com/office/drawing/2014/main" id="{06499E9E-9856-F2CE-BD8D-B2FF576E19EC}"/>
              </a:ext>
            </a:extLst>
          </p:cNvPr>
          <p:cNvPicPr>
            <a:picLocks noChangeAspect="1"/>
          </p:cNvPicPr>
          <p:nvPr/>
        </p:nvPicPr>
        <p:blipFill>
          <a:blip r:embed="rId2"/>
          <a:stretch>
            <a:fillRect/>
          </a:stretch>
        </p:blipFill>
        <p:spPr>
          <a:xfrm>
            <a:off x="840792" y="1324249"/>
            <a:ext cx="10510415" cy="4956478"/>
          </a:xfrm>
          <a:prstGeom prst="rect">
            <a:avLst/>
          </a:prstGeom>
        </p:spPr>
      </p:pic>
    </p:spTree>
    <p:extLst>
      <p:ext uri="{BB962C8B-B14F-4D97-AF65-F5344CB8AC3E}">
        <p14:creationId xmlns:p14="http://schemas.microsoft.com/office/powerpoint/2010/main" val="4226437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873125"/>
          </a:xfrm>
        </p:spPr>
        <p:txBody>
          <a:bodyPr>
            <a:normAutofit/>
          </a:bodyPr>
          <a:lstStyle/>
          <a:p>
            <a:r>
              <a:rPr lang="en-US" sz="2400" b="1" i="0" u="none" strike="noStrike" dirty="0">
                <a:solidFill>
                  <a:srgbClr val="000000"/>
                </a:solidFill>
                <a:effectLst/>
                <a:latin typeface="Calibri" panose="020F0502020204030204" pitchFamily="34" charset="0"/>
              </a:rPr>
              <a:t>Q41. How would you characterize the adoption of </a:t>
            </a:r>
            <a:r>
              <a:rPr lang="en-US" sz="2400" b="1" dirty="0">
                <a:solidFill>
                  <a:srgbClr val="000000"/>
                </a:solidFill>
                <a:latin typeface="Calibri" panose="020F0502020204030204" pitchFamily="34" charset="0"/>
              </a:rPr>
              <a:t>Artificial Intelligence </a:t>
            </a:r>
            <a:r>
              <a:rPr lang="en-US" sz="2400" b="1" i="0" u="none" strike="noStrike" dirty="0">
                <a:solidFill>
                  <a:srgbClr val="000000"/>
                </a:solidFill>
                <a:effectLst/>
                <a:latin typeface="Calibri" panose="020F0502020204030204" pitchFamily="34" charset="0"/>
              </a:rPr>
              <a:t>in each of the following business functions in your organization? </a:t>
            </a:r>
          </a:p>
        </p:txBody>
      </p:sp>
      <p:pic>
        <p:nvPicPr>
          <p:cNvPr id="3" name="Picture 2">
            <a:extLst>
              <a:ext uri="{FF2B5EF4-FFF2-40B4-BE49-F238E27FC236}">
                <a16:creationId xmlns:a16="http://schemas.microsoft.com/office/drawing/2014/main" id="{F8459D93-588A-A345-EC4F-60BEC5018405}"/>
              </a:ext>
            </a:extLst>
          </p:cNvPr>
          <p:cNvPicPr>
            <a:picLocks noChangeAspect="1"/>
          </p:cNvPicPr>
          <p:nvPr/>
        </p:nvPicPr>
        <p:blipFill>
          <a:blip r:embed="rId2"/>
          <a:stretch>
            <a:fillRect/>
          </a:stretch>
        </p:blipFill>
        <p:spPr>
          <a:xfrm>
            <a:off x="838200" y="1402855"/>
            <a:ext cx="10516511" cy="4889416"/>
          </a:xfrm>
          <a:prstGeom prst="rect">
            <a:avLst/>
          </a:prstGeom>
        </p:spPr>
      </p:pic>
    </p:spTree>
    <p:extLst>
      <p:ext uri="{BB962C8B-B14F-4D97-AF65-F5344CB8AC3E}">
        <p14:creationId xmlns:p14="http://schemas.microsoft.com/office/powerpoint/2010/main" val="3615446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3E2D9-96D3-627C-488D-2878CF125A5D}"/>
              </a:ext>
            </a:extLst>
          </p:cNvPr>
          <p:cNvSpPr>
            <a:spLocks noGrp="1"/>
          </p:cNvSpPr>
          <p:nvPr>
            <p:ph type="title"/>
          </p:nvPr>
        </p:nvSpPr>
        <p:spPr>
          <a:xfrm>
            <a:off x="831850" y="1709738"/>
            <a:ext cx="10744454" cy="2852737"/>
          </a:xfrm>
        </p:spPr>
        <p:txBody>
          <a:bodyPr/>
          <a:lstStyle/>
          <a:p>
            <a:r>
              <a:rPr lang="en-US" b="1" dirty="0"/>
              <a:t>Data Governance</a:t>
            </a:r>
          </a:p>
        </p:txBody>
      </p:sp>
    </p:spTree>
    <p:extLst>
      <p:ext uri="{BB962C8B-B14F-4D97-AF65-F5344CB8AC3E}">
        <p14:creationId xmlns:p14="http://schemas.microsoft.com/office/powerpoint/2010/main" val="3055676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873125"/>
          </a:xfrm>
        </p:spPr>
        <p:txBody>
          <a:bodyPr>
            <a:normAutofit/>
          </a:bodyPr>
          <a:lstStyle/>
          <a:p>
            <a:r>
              <a:rPr lang="en-US" sz="2400" b="1" i="0" u="none" strike="noStrike" dirty="0">
                <a:solidFill>
                  <a:srgbClr val="000000"/>
                </a:solidFill>
                <a:effectLst/>
                <a:latin typeface="Calibri" panose="020F0502020204030204" pitchFamily="34" charset="0"/>
              </a:rPr>
              <a:t>Q42. Which of the following best describe the scope of your organization’s data governance program?</a:t>
            </a:r>
          </a:p>
        </p:txBody>
      </p:sp>
      <p:pic>
        <p:nvPicPr>
          <p:cNvPr id="4" name="Picture 3">
            <a:extLst>
              <a:ext uri="{FF2B5EF4-FFF2-40B4-BE49-F238E27FC236}">
                <a16:creationId xmlns:a16="http://schemas.microsoft.com/office/drawing/2014/main" id="{F7A6674A-E25E-DEE4-C58F-ECB0FAA44F6B}"/>
              </a:ext>
            </a:extLst>
          </p:cNvPr>
          <p:cNvPicPr>
            <a:picLocks noChangeAspect="1"/>
          </p:cNvPicPr>
          <p:nvPr/>
        </p:nvPicPr>
        <p:blipFill>
          <a:blip r:embed="rId2"/>
          <a:stretch>
            <a:fillRect/>
          </a:stretch>
        </p:blipFill>
        <p:spPr>
          <a:xfrm>
            <a:off x="838200" y="1387385"/>
            <a:ext cx="10516511" cy="5255207"/>
          </a:xfrm>
          <a:prstGeom prst="rect">
            <a:avLst/>
          </a:prstGeom>
        </p:spPr>
      </p:pic>
    </p:spTree>
    <p:extLst>
      <p:ext uri="{BB962C8B-B14F-4D97-AF65-F5344CB8AC3E}">
        <p14:creationId xmlns:p14="http://schemas.microsoft.com/office/powerpoint/2010/main" val="2547551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3E2D9-96D3-627C-488D-2878CF125A5D}"/>
              </a:ext>
            </a:extLst>
          </p:cNvPr>
          <p:cNvSpPr>
            <a:spLocks noGrp="1"/>
          </p:cNvSpPr>
          <p:nvPr>
            <p:ph type="title"/>
          </p:nvPr>
        </p:nvSpPr>
        <p:spPr/>
        <p:txBody>
          <a:bodyPr/>
          <a:lstStyle/>
          <a:p>
            <a:r>
              <a:rPr lang="en-US" b="1" dirty="0"/>
              <a:t>Analytics Leadership &amp; Structure</a:t>
            </a:r>
          </a:p>
        </p:txBody>
      </p:sp>
    </p:spTree>
    <p:extLst>
      <p:ext uri="{BB962C8B-B14F-4D97-AF65-F5344CB8AC3E}">
        <p14:creationId xmlns:p14="http://schemas.microsoft.com/office/powerpoint/2010/main" val="33633751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873125"/>
          </a:xfrm>
        </p:spPr>
        <p:txBody>
          <a:bodyPr>
            <a:normAutofit/>
          </a:bodyPr>
          <a:lstStyle/>
          <a:p>
            <a:r>
              <a:rPr lang="en-US" sz="2400" b="1" i="0" u="none" strike="noStrike" dirty="0">
                <a:solidFill>
                  <a:srgbClr val="000000"/>
                </a:solidFill>
                <a:effectLst/>
                <a:latin typeface="Calibri" panose="020F0502020204030204" pitchFamily="34" charset="0"/>
              </a:rPr>
              <a:t>Q43. How often does your organization's Data Governance committee meet?</a:t>
            </a:r>
          </a:p>
        </p:txBody>
      </p:sp>
      <p:pic>
        <p:nvPicPr>
          <p:cNvPr id="4" name="Picture 3">
            <a:extLst>
              <a:ext uri="{FF2B5EF4-FFF2-40B4-BE49-F238E27FC236}">
                <a16:creationId xmlns:a16="http://schemas.microsoft.com/office/drawing/2014/main" id="{D8661FB6-DBC5-2AC1-4FFC-C3427A091F3D}"/>
              </a:ext>
            </a:extLst>
          </p:cNvPr>
          <p:cNvPicPr>
            <a:picLocks noChangeAspect="1"/>
          </p:cNvPicPr>
          <p:nvPr/>
        </p:nvPicPr>
        <p:blipFill>
          <a:blip r:embed="rId2"/>
          <a:stretch>
            <a:fillRect/>
          </a:stretch>
        </p:blipFill>
        <p:spPr>
          <a:xfrm>
            <a:off x="837289" y="1414467"/>
            <a:ext cx="10516511" cy="5078408"/>
          </a:xfrm>
          <a:prstGeom prst="rect">
            <a:avLst/>
          </a:prstGeom>
        </p:spPr>
      </p:pic>
    </p:spTree>
    <p:extLst>
      <p:ext uri="{BB962C8B-B14F-4D97-AF65-F5344CB8AC3E}">
        <p14:creationId xmlns:p14="http://schemas.microsoft.com/office/powerpoint/2010/main" val="2331199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873125"/>
          </a:xfrm>
        </p:spPr>
        <p:txBody>
          <a:bodyPr>
            <a:normAutofit/>
          </a:bodyPr>
          <a:lstStyle/>
          <a:p>
            <a:r>
              <a:rPr lang="en-US" sz="2400" b="1" i="0" u="none" strike="noStrike" dirty="0">
                <a:solidFill>
                  <a:srgbClr val="000000"/>
                </a:solidFill>
                <a:effectLst/>
                <a:latin typeface="Calibri" panose="020F0502020204030204" pitchFamily="34" charset="0"/>
              </a:rPr>
              <a:t>Q44. How often do the following groups engage in your organization’s data governance efforts?</a:t>
            </a:r>
          </a:p>
        </p:txBody>
      </p:sp>
      <p:pic>
        <p:nvPicPr>
          <p:cNvPr id="4" name="Picture 3">
            <a:extLst>
              <a:ext uri="{FF2B5EF4-FFF2-40B4-BE49-F238E27FC236}">
                <a16:creationId xmlns:a16="http://schemas.microsoft.com/office/drawing/2014/main" id="{2D957B92-FDAC-0C02-5E25-595A1616D639}"/>
              </a:ext>
            </a:extLst>
          </p:cNvPr>
          <p:cNvPicPr>
            <a:picLocks noChangeAspect="1"/>
          </p:cNvPicPr>
          <p:nvPr/>
        </p:nvPicPr>
        <p:blipFill>
          <a:blip r:embed="rId2"/>
          <a:stretch>
            <a:fillRect/>
          </a:stretch>
        </p:blipFill>
        <p:spPr>
          <a:xfrm>
            <a:off x="837289" y="1510612"/>
            <a:ext cx="10516511" cy="4828450"/>
          </a:xfrm>
          <a:prstGeom prst="rect">
            <a:avLst/>
          </a:prstGeom>
        </p:spPr>
      </p:pic>
    </p:spTree>
    <p:extLst>
      <p:ext uri="{BB962C8B-B14F-4D97-AF65-F5344CB8AC3E}">
        <p14:creationId xmlns:p14="http://schemas.microsoft.com/office/powerpoint/2010/main" val="503345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873125"/>
          </a:xfrm>
        </p:spPr>
        <p:txBody>
          <a:bodyPr>
            <a:normAutofit/>
          </a:bodyPr>
          <a:lstStyle/>
          <a:p>
            <a:r>
              <a:rPr lang="en-US" sz="2400" b="1" i="0" u="none" strike="noStrike" dirty="0">
                <a:solidFill>
                  <a:srgbClr val="000000"/>
                </a:solidFill>
                <a:effectLst/>
                <a:latin typeface="Calibri" panose="020F0502020204030204" pitchFamily="34" charset="0"/>
              </a:rPr>
              <a:t>Q45. Which of the following are reflective of your organization’s data governance effort?</a:t>
            </a:r>
          </a:p>
        </p:txBody>
      </p:sp>
      <p:pic>
        <p:nvPicPr>
          <p:cNvPr id="3" name="Picture 2">
            <a:extLst>
              <a:ext uri="{FF2B5EF4-FFF2-40B4-BE49-F238E27FC236}">
                <a16:creationId xmlns:a16="http://schemas.microsoft.com/office/drawing/2014/main" id="{5147444A-FFAF-1469-7A3A-A18883D7FF3F}"/>
              </a:ext>
            </a:extLst>
          </p:cNvPr>
          <p:cNvPicPr>
            <a:picLocks noChangeAspect="1"/>
          </p:cNvPicPr>
          <p:nvPr/>
        </p:nvPicPr>
        <p:blipFill>
          <a:blip r:embed="rId2"/>
          <a:stretch>
            <a:fillRect/>
          </a:stretch>
        </p:blipFill>
        <p:spPr>
          <a:xfrm>
            <a:off x="838200" y="1238250"/>
            <a:ext cx="10510415" cy="5255207"/>
          </a:xfrm>
          <a:prstGeom prst="rect">
            <a:avLst/>
          </a:prstGeom>
        </p:spPr>
      </p:pic>
    </p:spTree>
    <p:extLst>
      <p:ext uri="{BB962C8B-B14F-4D97-AF65-F5344CB8AC3E}">
        <p14:creationId xmlns:p14="http://schemas.microsoft.com/office/powerpoint/2010/main" val="1199795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1104011"/>
          </a:xfrm>
        </p:spPr>
        <p:txBody>
          <a:bodyPr>
            <a:normAutofit/>
          </a:bodyPr>
          <a:lstStyle/>
          <a:p>
            <a:r>
              <a:rPr lang="en-US" sz="2400" b="1" i="0" u="none" strike="noStrike" dirty="0">
                <a:solidFill>
                  <a:srgbClr val="000000"/>
                </a:solidFill>
                <a:effectLst/>
                <a:latin typeface="Calibri" panose="020F0502020204030204" pitchFamily="34" charset="0"/>
              </a:rPr>
              <a:t>Q32. Whom on your executive team is primarily responsible for leading your organization’s analytics and data management efforts?</a:t>
            </a:r>
            <a:r>
              <a:rPr lang="en-US" sz="2400" dirty="0"/>
              <a:t> </a:t>
            </a:r>
            <a:endParaRPr lang="en-US" sz="2400" b="1" i="0" u="none" strike="noStrike" dirty="0">
              <a:solidFill>
                <a:srgbClr val="000000"/>
              </a:solidFill>
              <a:effectLst/>
              <a:latin typeface="Calibri" panose="020F0502020204030204" pitchFamily="34" charset="0"/>
            </a:endParaRPr>
          </a:p>
        </p:txBody>
      </p:sp>
      <p:pic>
        <p:nvPicPr>
          <p:cNvPr id="3" name="Picture 2">
            <a:extLst>
              <a:ext uri="{FF2B5EF4-FFF2-40B4-BE49-F238E27FC236}">
                <a16:creationId xmlns:a16="http://schemas.microsoft.com/office/drawing/2014/main" id="{962CAA83-374A-0005-B794-B24FABAC4131}"/>
              </a:ext>
            </a:extLst>
          </p:cNvPr>
          <p:cNvPicPr>
            <a:picLocks noChangeAspect="1"/>
          </p:cNvPicPr>
          <p:nvPr/>
        </p:nvPicPr>
        <p:blipFill>
          <a:blip r:embed="rId2"/>
          <a:stretch>
            <a:fillRect/>
          </a:stretch>
        </p:blipFill>
        <p:spPr>
          <a:xfrm>
            <a:off x="838200" y="1343262"/>
            <a:ext cx="10516511" cy="5060119"/>
          </a:xfrm>
          <a:prstGeom prst="rect">
            <a:avLst/>
          </a:prstGeom>
        </p:spPr>
      </p:pic>
    </p:spTree>
    <p:extLst>
      <p:ext uri="{BB962C8B-B14F-4D97-AF65-F5344CB8AC3E}">
        <p14:creationId xmlns:p14="http://schemas.microsoft.com/office/powerpoint/2010/main" val="2927521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1104011"/>
          </a:xfrm>
        </p:spPr>
        <p:txBody>
          <a:bodyPr>
            <a:normAutofit/>
          </a:bodyPr>
          <a:lstStyle/>
          <a:p>
            <a:r>
              <a:rPr lang="en-US" sz="2400" b="1" i="0" u="none" strike="noStrike" dirty="0">
                <a:solidFill>
                  <a:srgbClr val="000000"/>
                </a:solidFill>
                <a:effectLst/>
                <a:latin typeface="Calibri" panose="020F0502020204030204" pitchFamily="34" charset="0"/>
              </a:rPr>
              <a:t>Q33. Which of the following best describe the management of data analytics and staffing in your organization? </a:t>
            </a:r>
          </a:p>
        </p:txBody>
      </p:sp>
      <p:pic>
        <p:nvPicPr>
          <p:cNvPr id="3" name="Picture 2">
            <a:extLst>
              <a:ext uri="{FF2B5EF4-FFF2-40B4-BE49-F238E27FC236}">
                <a16:creationId xmlns:a16="http://schemas.microsoft.com/office/drawing/2014/main" id="{C6C325DC-23C5-B96F-EC72-9950C9519497}"/>
              </a:ext>
            </a:extLst>
          </p:cNvPr>
          <p:cNvPicPr>
            <a:picLocks noChangeAspect="1"/>
          </p:cNvPicPr>
          <p:nvPr/>
        </p:nvPicPr>
        <p:blipFill>
          <a:blip r:embed="rId2"/>
          <a:stretch>
            <a:fillRect/>
          </a:stretch>
        </p:blipFill>
        <p:spPr>
          <a:xfrm>
            <a:off x="837289" y="1305997"/>
            <a:ext cx="10516511" cy="5108891"/>
          </a:xfrm>
          <a:prstGeom prst="rect">
            <a:avLst/>
          </a:prstGeom>
        </p:spPr>
      </p:pic>
    </p:spTree>
    <p:extLst>
      <p:ext uri="{BB962C8B-B14F-4D97-AF65-F5344CB8AC3E}">
        <p14:creationId xmlns:p14="http://schemas.microsoft.com/office/powerpoint/2010/main" val="3212911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3E2D9-96D3-627C-488D-2878CF125A5D}"/>
              </a:ext>
            </a:extLst>
          </p:cNvPr>
          <p:cNvSpPr>
            <a:spLocks noGrp="1"/>
          </p:cNvSpPr>
          <p:nvPr>
            <p:ph type="title"/>
          </p:nvPr>
        </p:nvSpPr>
        <p:spPr/>
        <p:txBody>
          <a:bodyPr/>
          <a:lstStyle/>
          <a:p>
            <a:r>
              <a:rPr lang="en-US" b="1" dirty="0"/>
              <a:t>Data Management</a:t>
            </a:r>
          </a:p>
        </p:txBody>
      </p:sp>
    </p:spTree>
    <p:extLst>
      <p:ext uri="{BB962C8B-B14F-4D97-AF65-F5344CB8AC3E}">
        <p14:creationId xmlns:p14="http://schemas.microsoft.com/office/powerpoint/2010/main" val="3535079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873125"/>
          </a:xfrm>
        </p:spPr>
        <p:txBody>
          <a:bodyPr>
            <a:normAutofit/>
          </a:bodyPr>
          <a:lstStyle/>
          <a:p>
            <a:r>
              <a:rPr lang="en-US" sz="2400" b="1" i="0" u="none" strike="noStrike" dirty="0">
                <a:solidFill>
                  <a:srgbClr val="000000"/>
                </a:solidFill>
                <a:effectLst/>
                <a:latin typeface="Calibri" panose="020F0502020204030204" pitchFamily="34" charset="0"/>
              </a:rPr>
              <a:t>Q34. Which of the following data storage/analytics applications models does your organization use?</a:t>
            </a:r>
          </a:p>
        </p:txBody>
      </p:sp>
      <p:pic>
        <p:nvPicPr>
          <p:cNvPr id="3" name="Picture 2">
            <a:extLst>
              <a:ext uri="{FF2B5EF4-FFF2-40B4-BE49-F238E27FC236}">
                <a16:creationId xmlns:a16="http://schemas.microsoft.com/office/drawing/2014/main" id="{82AB5204-C542-36AB-E9D8-90323A4992A6}"/>
              </a:ext>
            </a:extLst>
          </p:cNvPr>
          <p:cNvPicPr>
            <a:picLocks noChangeAspect="1"/>
          </p:cNvPicPr>
          <p:nvPr/>
        </p:nvPicPr>
        <p:blipFill>
          <a:blip r:embed="rId2"/>
          <a:stretch>
            <a:fillRect/>
          </a:stretch>
        </p:blipFill>
        <p:spPr>
          <a:xfrm>
            <a:off x="837289" y="1237668"/>
            <a:ext cx="10516511" cy="5255207"/>
          </a:xfrm>
          <a:prstGeom prst="rect">
            <a:avLst/>
          </a:prstGeom>
        </p:spPr>
      </p:pic>
    </p:spTree>
    <p:extLst>
      <p:ext uri="{BB962C8B-B14F-4D97-AF65-F5344CB8AC3E}">
        <p14:creationId xmlns:p14="http://schemas.microsoft.com/office/powerpoint/2010/main" val="1236606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873125"/>
          </a:xfrm>
        </p:spPr>
        <p:txBody>
          <a:bodyPr>
            <a:normAutofit/>
          </a:bodyPr>
          <a:lstStyle/>
          <a:p>
            <a:r>
              <a:rPr lang="en-US" sz="2400" b="1" i="0" u="none" strike="noStrike" dirty="0">
                <a:solidFill>
                  <a:srgbClr val="000000"/>
                </a:solidFill>
                <a:effectLst/>
                <a:latin typeface="Calibri" panose="020F0502020204030204" pitchFamily="34" charset="0"/>
              </a:rPr>
              <a:t>Q35. Which of the following data sources send data to your organization’s Enterprise Data Warehouse and/or Operational Data Store?</a:t>
            </a:r>
          </a:p>
        </p:txBody>
      </p:sp>
      <p:pic>
        <p:nvPicPr>
          <p:cNvPr id="4" name="Picture 3">
            <a:extLst>
              <a:ext uri="{FF2B5EF4-FFF2-40B4-BE49-F238E27FC236}">
                <a16:creationId xmlns:a16="http://schemas.microsoft.com/office/drawing/2014/main" id="{262BE8C9-6CCC-F03C-03CB-FE1D3E9539A1}"/>
              </a:ext>
            </a:extLst>
          </p:cNvPr>
          <p:cNvPicPr>
            <a:picLocks noChangeAspect="1"/>
          </p:cNvPicPr>
          <p:nvPr/>
        </p:nvPicPr>
        <p:blipFill>
          <a:blip r:embed="rId2"/>
          <a:stretch>
            <a:fillRect/>
          </a:stretch>
        </p:blipFill>
        <p:spPr>
          <a:xfrm>
            <a:off x="837289" y="1350387"/>
            <a:ext cx="10516511" cy="5084505"/>
          </a:xfrm>
          <a:prstGeom prst="rect">
            <a:avLst/>
          </a:prstGeom>
        </p:spPr>
      </p:pic>
    </p:spTree>
    <p:extLst>
      <p:ext uri="{BB962C8B-B14F-4D97-AF65-F5344CB8AC3E}">
        <p14:creationId xmlns:p14="http://schemas.microsoft.com/office/powerpoint/2010/main" val="576108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1096530"/>
          </a:xfrm>
        </p:spPr>
        <p:txBody>
          <a:bodyPr>
            <a:normAutofit/>
          </a:bodyPr>
          <a:lstStyle/>
          <a:p>
            <a:r>
              <a:rPr lang="en-US" sz="2400" b="1" i="0" u="none" strike="noStrike" dirty="0">
                <a:solidFill>
                  <a:srgbClr val="000000"/>
                </a:solidFill>
                <a:effectLst/>
                <a:latin typeface="Calibri" panose="020F0502020204030204" pitchFamily="34" charset="0"/>
              </a:rPr>
              <a:t>Q36. Which of the following areas in your organization leverage technology to automatically review patient data in your EHR and alert caregivers when their patients are out of compliance with key quality indicators?</a:t>
            </a:r>
          </a:p>
        </p:txBody>
      </p:sp>
      <p:pic>
        <p:nvPicPr>
          <p:cNvPr id="4" name="Picture 3">
            <a:extLst>
              <a:ext uri="{FF2B5EF4-FFF2-40B4-BE49-F238E27FC236}">
                <a16:creationId xmlns:a16="http://schemas.microsoft.com/office/drawing/2014/main" id="{5925DD32-663F-CB48-3F3E-31C7944BEB3B}"/>
              </a:ext>
            </a:extLst>
          </p:cNvPr>
          <p:cNvPicPr>
            <a:picLocks noChangeAspect="1"/>
          </p:cNvPicPr>
          <p:nvPr/>
        </p:nvPicPr>
        <p:blipFill>
          <a:blip r:embed="rId2"/>
          <a:stretch>
            <a:fillRect/>
          </a:stretch>
        </p:blipFill>
        <p:spPr>
          <a:xfrm>
            <a:off x="838200" y="1663025"/>
            <a:ext cx="10516511" cy="4523624"/>
          </a:xfrm>
          <a:prstGeom prst="rect">
            <a:avLst/>
          </a:prstGeom>
        </p:spPr>
      </p:pic>
    </p:spTree>
    <p:extLst>
      <p:ext uri="{BB962C8B-B14F-4D97-AF65-F5344CB8AC3E}">
        <p14:creationId xmlns:p14="http://schemas.microsoft.com/office/powerpoint/2010/main" val="3960006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AEC6-66D1-0252-A97F-F3BB3793F10F}"/>
              </a:ext>
            </a:extLst>
          </p:cNvPr>
          <p:cNvSpPr>
            <a:spLocks noGrp="1"/>
          </p:cNvSpPr>
          <p:nvPr>
            <p:ph type="title"/>
          </p:nvPr>
        </p:nvSpPr>
        <p:spPr>
          <a:xfrm>
            <a:off x="838200" y="365125"/>
            <a:ext cx="10515600" cy="873125"/>
          </a:xfrm>
        </p:spPr>
        <p:txBody>
          <a:bodyPr>
            <a:normAutofit/>
          </a:bodyPr>
          <a:lstStyle/>
          <a:p>
            <a:r>
              <a:rPr lang="en-US" sz="2400" b="1" i="0" u="none" strike="noStrike" dirty="0">
                <a:solidFill>
                  <a:srgbClr val="000000"/>
                </a:solidFill>
                <a:effectLst/>
                <a:latin typeface="Calibri" panose="020F0502020204030204" pitchFamily="34" charset="0"/>
              </a:rPr>
              <a:t>Q37 How does your organization deliver the following data to your organization’s clinical and operational personnel (leaders and individual clinicians)?</a:t>
            </a:r>
          </a:p>
        </p:txBody>
      </p:sp>
      <p:sp>
        <p:nvSpPr>
          <p:cNvPr id="5" name="TextBox 4">
            <a:extLst>
              <a:ext uri="{FF2B5EF4-FFF2-40B4-BE49-F238E27FC236}">
                <a16:creationId xmlns:a16="http://schemas.microsoft.com/office/drawing/2014/main" id="{5C443002-D50E-8068-7D1E-9554842E13B6}"/>
              </a:ext>
            </a:extLst>
          </p:cNvPr>
          <p:cNvSpPr txBox="1"/>
          <p:nvPr/>
        </p:nvSpPr>
        <p:spPr>
          <a:xfrm>
            <a:off x="838200" y="1238250"/>
            <a:ext cx="3406987" cy="369332"/>
          </a:xfrm>
          <a:prstGeom prst="rect">
            <a:avLst/>
          </a:prstGeom>
          <a:noFill/>
        </p:spPr>
        <p:txBody>
          <a:bodyPr wrap="square">
            <a:spAutoFit/>
          </a:bodyPr>
          <a:lstStyle/>
          <a:p>
            <a:r>
              <a:rPr lang="en-US" i="1" dirty="0"/>
              <a:t>Automated real-time Dashboards</a:t>
            </a:r>
          </a:p>
        </p:txBody>
      </p:sp>
      <p:pic>
        <p:nvPicPr>
          <p:cNvPr id="3" name="Picture 2">
            <a:extLst>
              <a:ext uri="{FF2B5EF4-FFF2-40B4-BE49-F238E27FC236}">
                <a16:creationId xmlns:a16="http://schemas.microsoft.com/office/drawing/2014/main" id="{B2CA7B07-8FA2-8C78-F5AC-947780464510}"/>
              </a:ext>
            </a:extLst>
          </p:cNvPr>
          <p:cNvPicPr>
            <a:picLocks noChangeAspect="1"/>
          </p:cNvPicPr>
          <p:nvPr/>
        </p:nvPicPr>
        <p:blipFill>
          <a:blip r:embed="rId2"/>
          <a:stretch>
            <a:fillRect/>
          </a:stretch>
        </p:blipFill>
        <p:spPr>
          <a:xfrm>
            <a:off x="838200" y="1607582"/>
            <a:ext cx="10516511" cy="5127180"/>
          </a:xfrm>
          <a:prstGeom prst="rect">
            <a:avLst/>
          </a:prstGeom>
        </p:spPr>
      </p:pic>
    </p:spTree>
    <p:extLst>
      <p:ext uri="{BB962C8B-B14F-4D97-AF65-F5344CB8AC3E}">
        <p14:creationId xmlns:p14="http://schemas.microsoft.com/office/powerpoint/2010/main" val="2779001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7775</TotalTime>
  <Words>390</Words>
  <Application>Microsoft Office PowerPoint</Application>
  <PresentationFormat>Widescreen</PresentationFormat>
  <Paragraphs>33</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Topics – Analytics &amp; Data Management</vt:lpstr>
      <vt:lpstr>Analytics Leadership &amp; Structure</vt:lpstr>
      <vt:lpstr>Q32. Whom on your executive team is primarily responsible for leading your organization’s analytics and data management efforts? </vt:lpstr>
      <vt:lpstr>Q33. Which of the following best describe the management of data analytics and staffing in your organization? </vt:lpstr>
      <vt:lpstr>Data Management</vt:lpstr>
      <vt:lpstr>Q34. Which of the following data storage/analytics applications models does your organization use?</vt:lpstr>
      <vt:lpstr>Q35. Which of the following data sources send data to your organization’s Enterprise Data Warehouse and/or Operational Data Store?</vt:lpstr>
      <vt:lpstr>Q36. Which of the following areas in your organization leverage technology to automatically review patient data in your EHR and alert caregivers when their patients are out of compliance with key quality indicators?</vt:lpstr>
      <vt:lpstr>Q37 How does your organization deliver the following data to your organization’s clinical and operational personnel (leaders and individual clinicians)?</vt:lpstr>
      <vt:lpstr>Q37 How does your organization deliver the following data to your organization’s clinical and operational personnel (leaders and individual clinicians)?</vt:lpstr>
      <vt:lpstr>Q37 How does your organization deliver the following data to your organization’s clinical and operational personnel (leaders and individual clinicians)?</vt:lpstr>
      <vt:lpstr>Q37 How does your organization deliver the following data to your organization’s clinical and operational personnel (leaders and individual clinicians)?</vt:lpstr>
      <vt:lpstr>Analytical Capabilities</vt:lpstr>
      <vt:lpstr>Q38 How would you characterize the utilization of data analytics to support the following business functions in your organization? </vt:lpstr>
      <vt:lpstr>Q39. How would you characterize the adoption of Machine Learning in each of the following business functions in your organization? </vt:lpstr>
      <vt:lpstr>Q40. How would you characterize the adoption of Predictive Analytics in each of the following business functions in your organization? </vt:lpstr>
      <vt:lpstr>Q41. How would you characterize the adoption of Artificial Intelligence in each of the following business functions in your organization? </vt:lpstr>
      <vt:lpstr>Data Governance</vt:lpstr>
      <vt:lpstr>Q42. Which of the following best describe the scope of your organization’s data governance program?</vt:lpstr>
      <vt:lpstr>Q43. How often does your organization's Data Governance committee meet?</vt:lpstr>
      <vt:lpstr>Q44. How often do the following groups engage in your organization’s data governance efforts?</vt:lpstr>
      <vt:lpstr>Q45. Which of the following are reflective of your organization’s data governance effort?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DHMW Survey – By The Numbers 2023 Participation</dc:title>
  <dc:creator>Lorren Pettit</dc:creator>
  <cp:lastModifiedBy>Lorren Pettit</cp:lastModifiedBy>
  <cp:revision>3</cp:revision>
  <dcterms:created xsi:type="dcterms:W3CDTF">2023-08-01T19:27:23Z</dcterms:created>
  <dcterms:modified xsi:type="dcterms:W3CDTF">2023-08-29T19:34:41Z</dcterms:modified>
</cp:coreProperties>
</file>