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3" r:id="rId2"/>
    <p:sldId id="259" r:id="rId3"/>
    <p:sldId id="257" r:id="rId4"/>
    <p:sldId id="300" r:id="rId5"/>
    <p:sldId id="303" r:id="rId6"/>
    <p:sldId id="286" r:id="rId7"/>
    <p:sldId id="302" r:id="rId8"/>
    <p:sldId id="291" r:id="rId9"/>
    <p:sldId id="287" r:id="rId10"/>
    <p:sldId id="292" r:id="rId11"/>
    <p:sldId id="30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CC00CC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5555DD-C27D-4A2B-891C-31ED28D436BA}" v="9" dt="2023-08-29T19:19:49.7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0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rren Pettit" userId="a74e40c7-df96-4276-bcfe-7232f6e72698" providerId="ADAL" clId="{B950089B-5322-4264-A328-6EE4221D108A}"/>
    <pc:docChg chg="custSel addSld delSld modSld">
      <pc:chgData name="Lorren Pettit" userId="a74e40c7-df96-4276-bcfe-7232f6e72698" providerId="ADAL" clId="{B950089B-5322-4264-A328-6EE4221D108A}" dt="2023-08-07T18:33:48.243" v="502"/>
      <pc:docMkLst>
        <pc:docMk/>
      </pc:docMkLst>
      <pc:sldChg chg="addSp delSp modSp mod">
        <pc:chgData name="Lorren Pettit" userId="a74e40c7-df96-4276-bcfe-7232f6e72698" providerId="ADAL" clId="{B950089B-5322-4264-A328-6EE4221D108A}" dt="2023-08-07T18:01:26.206" v="345" actId="207"/>
        <pc:sldMkLst>
          <pc:docMk/>
          <pc:sldMk cId="2927521187" sldId="257"/>
        </pc:sldMkLst>
        <pc:spChg chg="mod">
          <ac:chgData name="Lorren Pettit" userId="a74e40c7-df96-4276-bcfe-7232f6e72698" providerId="ADAL" clId="{B950089B-5322-4264-A328-6EE4221D108A}" dt="2023-08-07T17:47:52.813" v="239" actId="27636"/>
          <ac:spMkLst>
            <pc:docMk/>
            <pc:sldMk cId="2927521187" sldId="257"/>
            <ac:spMk id="2" creationId="{9123AEC6-66D1-0252-A97F-F3BB3793F10F}"/>
          </ac:spMkLst>
        </pc:spChg>
        <pc:spChg chg="add mod">
          <ac:chgData name="Lorren Pettit" userId="a74e40c7-df96-4276-bcfe-7232f6e72698" providerId="ADAL" clId="{B950089B-5322-4264-A328-6EE4221D108A}" dt="2023-08-07T17:49:01.737" v="252" actId="1076"/>
          <ac:spMkLst>
            <pc:docMk/>
            <pc:sldMk cId="2927521187" sldId="257"/>
            <ac:spMk id="7" creationId="{B53B8CAB-D927-640C-354D-63A3748DC924}"/>
          </ac:spMkLst>
        </pc:spChg>
        <pc:spChg chg="add mod">
          <ac:chgData name="Lorren Pettit" userId="a74e40c7-df96-4276-bcfe-7232f6e72698" providerId="ADAL" clId="{B950089B-5322-4264-A328-6EE4221D108A}" dt="2023-08-07T17:49:07.280" v="253" actId="1076"/>
          <ac:spMkLst>
            <pc:docMk/>
            <pc:sldMk cId="2927521187" sldId="257"/>
            <ac:spMk id="8" creationId="{90D9CAA7-225E-07B8-EFD3-3261CF9CAD86}"/>
          </ac:spMkLst>
        </pc:spChg>
        <pc:graphicFrameChg chg="del">
          <ac:chgData name="Lorren Pettit" userId="a74e40c7-df96-4276-bcfe-7232f6e72698" providerId="ADAL" clId="{B950089B-5322-4264-A328-6EE4221D108A}" dt="2023-08-07T17:43:56.346" v="231" actId="478"/>
          <ac:graphicFrameMkLst>
            <pc:docMk/>
            <pc:sldMk cId="2927521187" sldId="257"/>
            <ac:graphicFrameMk id="4" creationId="{3BFF584D-FD45-4BBF-B89F-2BC26F087570}"/>
          </ac:graphicFrameMkLst>
        </pc:graphicFrameChg>
        <pc:graphicFrameChg chg="add del mod">
          <ac:chgData name="Lorren Pettit" userId="a74e40c7-df96-4276-bcfe-7232f6e72698" providerId="ADAL" clId="{B950089B-5322-4264-A328-6EE4221D108A}" dt="2023-08-07T17:51:01.411" v="258" actId="478"/>
          <ac:graphicFrameMkLst>
            <pc:docMk/>
            <pc:sldMk cId="2927521187" sldId="257"/>
            <ac:graphicFrameMk id="9" creationId="{CBC66AAB-0E9D-421D-9111-033330B60598}"/>
          </ac:graphicFrameMkLst>
        </pc:graphicFrameChg>
        <pc:graphicFrameChg chg="add mod">
          <ac:chgData name="Lorren Pettit" userId="a74e40c7-df96-4276-bcfe-7232f6e72698" providerId="ADAL" clId="{B950089B-5322-4264-A328-6EE4221D108A}" dt="2023-08-07T18:01:18.629" v="343" actId="113"/>
          <ac:graphicFrameMkLst>
            <pc:docMk/>
            <pc:sldMk cId="2927521187" sldId="257"/>
            <ac:graphicFrameMk id="10" creationId="{CBC66AAB-0E9D-421D-9111-033330B60598}"/>
          </ac:graphicFrameMkLst>
        </pc:graphicFrameChg>
        <pc:graphicFrameChg chg="add del mod">
          <ac:chgData name="Lorren Pettit" userId="a74e40c7-df96-4276-bcfe-7232f6e72698" providerId="ADAL" clId="{B950089B-5322-4264-A328-6EE4221D108A}" dt="2023-08-07T17:52:28.781" v="273" actId="478"/>
          <ac:graphicFrameMkLst>
            <pc:docMk/>
            <pc:sldMk cId="2927521187" sldId="257"/>
            <ac:graphicFrameMk id="11" creationId="{C9445DD4-36AC-42C7-80DA-F6408AD3EC06}"/>
          </ac:graphicFrameMkLst>
        </pc:graphicFrameChg>
        <pc:graphicFrameChg chg="add mod">
          <ac:chgData name="Lorren Pettit" userId="a74e40c7-df96-4276-bcfe-7232f6e72698" providerId="ADAL" clId="{B950089B-5322-4264-A328-6EE4221D108A}" dt="2023-08-07T18:01:26.206" v="345" actId="207"/>
          <ac:graphicFrameMkLst>
            <pc:docMk/>
            <pc:sldMk cId="2927521187" sldId="257"/>
            <ac:graphicFrameMk id="12" creationId="{C9445DD4-36AC-42C7-80DA-F6408AD3EC06}"/>
          </ac:graphicFrameMkLst>
        </pc:graphicFrameChg>
      </pc:sldChg>
      <pc:sldChg chg="del">
        <pc:chgData name="Lorren Pettit" userId="a74e40c7-df96-4276-bcfe-7232f6e72698" providerId="ADAL" clId="{B950089B-5322-4264-A328-6EE4221D108A}" dt="2023-08-07T17:54:14.647" v="286" actId="47"/>
        <pc:sldMkLst>
          <pc:docMk/>
          <pc:sldMk cId="473567708" sldId="258"/>
        </pc:sldMkLst>
      </pc:sldChg>
      <pc:sldChg chg="modSp mod">
        <pc:chgData name="Lorren Pettit" userId="a74e40c7-df96-4276-bcfe-7232f6e72698" providerId="ADAL" clId="{B950089B-5322-4264-A328-6EE4221D108A}" dt="2023-08-07T17:42:06.126" v="144" actId="20577"/>
        <pc:sldMkLst>
          <pc:docMk/>
          <pc:sldMk cId="3363375175" sldId="259"/>
        </pc:sldMkLst>
        <pc:spChg chg="mod">
          <ac:chgData name="Lorren Pettit" userId="a74e40c7-df96-4276-bcfe-7232f6e72698" providerId="ADAL" clId="{B950089B-5322-4264-A328-6EE4221D108A}" dt="2023-08-07T17:42:06.126" v="144" actId="20577"/>
          <ac:spMkLst>
            <pc:docMk/>
            <pc:sldMk cId="3363375175" sldId="259"/>
            <ac:spMk id="2" creationId="{78C3E2D9-96D3-627C-488D-2878CF125A5D}"/>
          </ac:spMkLst>
        </pc:spChg>
      </pc:sldChg>
      <pc:sldChg chg="modSp mod">
        <pc:chgData name="Lorren Pettit" userId="a74e40c7-df96-4276-bcfe-7232f6e72698" providerId="ADAL" clId="{B950089B-5322-4264-A328-6EE4221D108A}" dt="2023-08-07T17:34:44.918" v="124" actId="20577"/>
        <pc:sldMkLst>
          <pc:docMk/>
          <pc:sldMk cId="2709907827" sldId="283"/>
        </pc:sldMkLst>
        <pc:spChg chg="mod">
          <ac:chgData name="Lorren Pettit" userId="a74e40c7-df96-4276-bcfe-7232f6e72698" providerId="ADAL" clId="{B950089B-5322-4264-A328-6EE4221D108A}" dt="2023-08-07T17:32:47.298" v="29" actId="20577"/>
          <ac:spMkLst>
            <pc:docMk/>
            <pc:sldMk cId="2709907827" sldId="283"/>
            <ac:spMk id="2" creationId="{79DB9004-A69E-0621-AA53-AC4B3211111C}"/>
          </ac:spMkLst>
        </pc:spChg>
        <pc:spChg chg="mod">
          <ac:chgData name="Lorren Pettit" userId="a74e40c7-df96-4276-bcfe-7232f6e72698" providerId="ADAL" clId="{B950089B-5322-4264-A328-6EE4221D108A}" dt="2023-08-07T17:34:44.918" v="124" actId="20577"/>
          <ac:spMkLst>
            <pc:docMk/>
            <pc:sldMk cId="2709907827" sldId="283"/>
            <ac:spMk id="3" creationId="{14F0B634-C23E-C4FD-2FC3-10CBC842BA83}"/>
          </ac:spMkLst>
        </pc:spChg>
      </pc:sldChg>
      <pc:sldChg chg="modSp mod">
        <pc:chgData name="Lorren Pettit" userId="a74e40c7-df96-4276-bcfe-7232f6e72698" providerId="ADAL" clId="{B950089B-5322-4264-A328-6EE4221D108A}" dt="2023-08-07T17:42:20.794" v="164" actId="20577"/>
        <pc:sldMkLst>
          <pc:docMk/>
          <pc:sldMk cId="3535079108" sldId="286"/>
        </pc:sldMkLst>
        <pc:spChg chg="mod">
          <ac:chgData name="Lorren Pettit" userId="a74e40c7-df96-4276-bcfe-7232f6e72698" providerId="ADAL" clId="{B950089B-5322-4264-A328-6EE4221D108A}" dt="2023-08-07T17:42:20.794" v="164" actId="20577"/>
          <ac:spMkLst>
            <pc:docMk/>
            <pc:sldMk cId="3535079108" sldId="286"/>
            <ac:spMk id="2" creationId="{78C3E2D9-96D3-627C-488D-2878CF125A5D}"/>
          </ac:spMkLst>
        </pc:spChg>
      </pc:sldChg>
      <pc:sldChg chg="modSp mod">
        <pc:chgData name="Lorren Pettit" userId="a74e40c7-df96-4276-bcfe-7232f6e72698" providerId="ADAL" clId="{B950089B-5322-4264-A328-6EE4221D108A}" dt="2023-08-07T17:42:31.575" v="184" actId="20577"/>
        <pc:sldMkLst>
          <pc:docMk/>
          <pc:sldMk cId="2349922921" sldId="287"/>
        </pc:sldMkLst>
        <pc:spChg chg="mod">
          <ac:chgData name="Lorren Pettit" userId="a74e40c7-df96-4276-bcfe-7232f6e72698" providerId="ADAL" clId="{B950089B-5322-4264-A328-6EE4221D108A}" dt="2023-08-07T17:42:31.575" v="184" actId="20577"/>
          <ac:spMkLst>
            <pc:docMk/>
            <pc:sldMk cId="2349922921" sldId="287"/>
            <ac:spMk id="2" creationId="{78C3E2D9-96D3-627C-488D-2878CF125A5D}"/>
          </ac:spMkLst>
        </pc:spChg>
      </pc:sldChg>
      <pc:sldChg chg="del">
        <pc:chgData name="Lorren Pettit" userId="a74e40c7-df96-4276-bcfe-7232f6e72698" providerId="ADAL" clId="{B950089B-5322-4264-A328-6EE4221D108A}" dt="2023-08-07T18:32:17.255" v="482" actId="47"/>
        <pc:sldMkLst>
          <pc:docMk/>
          <pc:sldMk cId="1447039724" sldId="288"/>
        </pc:sldMkLst>
      </pc:sldChg>
      <pc:sldChg chg="del">
        <pc:chgData name="Lorren Pettit" userId="a74e40c7-df96-4276-bcfe-7232f6e72698" providerId="ADAL" clId="{B950089B-5322-4264-A328-6EE4221D108A}" dt="2023-08-07T17:54:14.647" v="286" actId="47"/>
        <pc:sldMkLst>
          <pc:docMk/>
          <pc:sldMk cId="536095574" sldId="289"/>
        </pc:sldMkLst>
      </pc:sldChg>
      <pc:sldChg chg="del">
        <pc:chgData name="Lorren Pettit" userId="a74e40c7-df96-4276-bcfe-7232f6e72698" providerId="ADAL" clId="{B950089B-5322-4264-A328-6EE4221D108A}" dt="2023-08-07T17:54:14.647" v="286" actId="47"/>
        <pc:sldMkLst>
          <pc:docMk/>
          <pc:sldMk cId="2188750870" sldId="290"/>
        </pc:sldMkLst>
      </pc:sldChg>
      <pc:sldChg chg="addSp delSp modSp mod">
        <pc:chgData name="Lorren Pettit" userId="a74e40c7-df96-4276-bcfe-7232f6e72698" providerId="ADAL" clId="{B950089B-5322-4264-A328-6EE4221D108A}" dt="2023-08-07T18:14:01.066" v="417" actId="692"/>
        <pc:sldMkLst>
          <pc:docMk/>
          <pc:sldMk cId="1346749252" sldId="291"/>
        </pc:sldMkLst>
        <pc:spChg chg="mod">
          <ac:chgData name="Lorren Pettit" userId="a74e40c7-df96-4276-bcfe-7232f6e72698" providerId="ADAL" clId="{B950089B-5322-4264-A328-6EE4221D108A}" dt="2023-08-07T18:12:01.939" v="388" actId="20577"/>
          <ac:spMkLst>
            <pc:docMk/>
            <pc:sldMk cId="1346749252" sldId="291"/>
            <ac:spMk id="2" creationId="{9123AEC6-66D1-0252-A97F-F3BB3793F10F}"/>
          </ac:spMkLst>
        </pc:spChg>
        <pc:graphicFrameChg chg="del">
          <ac:chgData name="Lorren Pettit" userId="a74e40c7-df96-4276-bcfe-7232f6e72698" providerId="ADAL" clId="{B950089B-5322-4264-A328-6EE4221D108A}" dt="2023-08-07T18:09:15.423" v="385" actId="478"/>
          <ac:graphicFrameMkLst>
            <pc:docMk/>
            <pc:sldMk cId="1346749252" sldId="291"/>
            <ac:graphicFrameMk id="3" creationId="{8016CEB2-C3A3-4707-BBA1-F3955E0BDFE7}"/>
          </ac:graphicFrameMkLst>
        </pc:graphicFrameChg>
        <pc:graphicFrameChg chg="add mod">
          <ac:chgData name="Lorren Pettit" userId="a74e40c7-df96-4276-bcfe-7232f6e72698" providerId="ADAL" clId="{B950089B-5322-4264-A328-6EE4221D108A}" dt="2023-08-07T18:14:01.066" v="417" actId="692"/>
          <ac:graphicFrameMkLst>
            <pc:docMk/>
            <pc:sldMk cId="1346749252" sldId="291"/>
            <ac:graphicFrameMk id="4" creationId="{07971E94-B495-4D71-9398-D554E3749CD2}"/>
          </ac:graphicFrameMkLst>
        </pc:graphicFrameChg>
      </pc:sldChg>
      <pc:sldChg chg="addSp delSp modSp mod">
        <pc:chgData name="Lorren Pettit" userId="a74e40c7-df96-4276-bcfe-7232f6e72698" providerId="ADAL" clId="{B950089B-5322-4264-A328-6EE4221D108A}" dt="2023-08-07T18:32:08.404" v="480"/>
        <pc:sldMkLst>
          <pc:docMk/>
          <pc:sldMk cId="3793702028" sldId="292"/>
        </pc:sldMkLst>
        <pc:spChg chg="mod">
          <ac:chgData name="Lorren Pettit" userId="a74e40c7-df96-4276-bcfe-7232f6e72698" providerId="ADAL" clId="{B950089B-5322-4264-A328-6EE4221D108A}" dt="2023-08-07T18:24:13.560" v="460" actId="20577"/>
          <ac:spMkLst>
            <pc:docMk/>
            <pc:sldMk cId="3793702028" sldId="292"/>
            <ac:spMk id="2" creationId="{9123AEC6-66D1-0252-A97F-F3BB3793F10F}"/>
          </ac:spMkLst>
        </pc:spChg>
        <pc:graphicFrameChg chg="del">
          <ac:chgData name="Lorren Pettit" userId="a74e40c7-df96-4276-bcfe-7232f6e72698" providerId="ADAL" clId="{B950089B-5322-4264-A328-6EE4221D108A}" dt="2023-08-07T18:24:23.848" v="461" actId="478"/>
          <ac:graphicFrameMkLst>
            <pc:docMk/>
            <pc:sldMk cId="3793702028" sldId="292"/>
            <ac:graphicFrameMk id="3" creationId="{B9DEC4FA-4486-4E8E-9AE9-5D04B90911DD}"/>
          </ac:graphicFrameMkLst>
        </pc:graphicFrameChg>
        <pc:graphicFrameChg chg="add del mod">
          <ac:chgData name="Lorren Pettit" userId="a74e40c7-df96-4276-bcfe-7232f6e72698" providerId="ADAL" clId="{B950089B-5322-4264-A328-6EE4221D108A}" dt="2023-08-07T18:25:03.319" v="468" actId="478"/>
          <ac:graphicFrameMkLst>
            <pc:docMk/>
            <pc:sldMk cId="3793702028" sldId="292"/>
            <ac:graphicFrameMk id="4" creationId="{128899F6-0564-4DE9-9997-CD580C759DA3}"/>
          </ac:graphicFrameMkLst>
        </pc:graphicFrameChg>
        <pc:graphicFrameChg chg="add mod">
          <ac:chgData name="Lorren Pettit" userId="a74e40c7-df96-4276-bcfe-7232f6e72698" providerId="ADAL" clId="{B950089B-5322-4264-A328-6EE4221D108A}" dt="2023-08-07T18:25:42.792" v="478"/>
          <ac:graphicFrameMkLst>
            <pc:docMk/>
            <pc:sldMk cId="3793702028" sldId="292"/>
            <ac:graphicFrameMk id="5" creationId="{128899F6-0564-4DE9-9997-CD580C759DA3}"/>
          </ac:graphicFrameMkLst>
        </pc:graphicFrameChg>
        <pc:graphicFrameChg chg="add mod">
          <ac:chgData name="Lorren Pettit" userId="a74e40c7-df96-4276-bcfe-7232f6e72698" providerId="ADAL" clId="{B950089B-5322-4264-A328-6EE4221D108A}" dt="2023-08-07T18:32:08.404" v="480"/>
          <ac:graphicFrameMkLst>
            <pc:docMk/>
            <pc:sldMk cId="3793702028" sldId="292"/>
            <ac:graphicFrameMk id="6" creationId="{128899F6-0564-4DE9-9997-CD580C759DA3}"/>
          </ac:graphicFrameMkLst>
        </pc:graphicFrameChg>
      </pc:sldChg>
      <pc:sldChg chg="del">
        <pc:chgData name="Lorren Pettit" userId="a74e40c7-df96-4276-bcfe-7232f6e72698" providerId="ADAL" clId="{B950089B-5322-4264-A328-6EE4221D108A}" dt="2023-08-07T18:32:17.255" v="482" actId="47"/>
        <pc:sldMkLst>
          <pc:docMk/>
          <pc:sldMk cId="3467715339" sldId="293"/>
        </pc:sldMkLst>
      </pc:sldChg>
      <pc:sldChg chg="del">
        <pc:chgData name="Lorren Pettit" userId="a74e40c7-df96-4276-bcfe-7232f6e72698" providerId="ADAL" clId="{B950089B-5322-4264-A328-6EE4221D108A}" dt="2023-08-07T18:32:17.255" v="482" actId="47"/>
        <pc:sldMkLst>
          <pc:docMk/>
          <pc:sldMk cId="3333514356" sldId="294"/>
        </pc:sldMkLst>
      </pc:sldChg>
      <pc:sldChg chg="del">
        <pc:chgData name="Lorren Pettit" userId="a74e40c7-df96-4276-bcfe-7232f6e72698" providerId="ADAL" clId="{B950089B-5322-4264-A328-6EE4221D108A}" dt="2023-08-07T17:54:14.647" v="286" actId="47"/>
        <pc:sldMkLst>
          <pc:docMk/>
          <pc:sldMk cId="2837205514" sldId="295"/>
        </pc:sldMkLst>
      </pc:sldChg>
      <pc:sldChg chg="del">
        <pc:chgData name="Lorren Pettit" userId="a74e40c7-df96-4276-bcfe-7232f6e72698" providerId="ADAL" clId="{B950089B-5322-4264-A328-6EE4221D108A}" dt="2023-08-07T17:54:14.647" v="286" actId="47"/>
        <pc:sldMkLst>
          <pc:docMk/>
          <pc:sldMk cId="852943088" sldId="296"/>
        </pc:sldMkLst>
      </pc:sldChg>
      <pc:sldChg chg="del">
        <pc:chgData name="Lorren Pettit" userId="a74e40c7-df96-4276-bcfe-7232f6e72698" providerId="ADAL" clId="{B950089B-5322-4264-A328-6EE4221D108A}" dt="2023-08-07T17:54:14.647" v="286" actId="47"/>
        <pc:sldMkLst>
          <pc:docMk/>
          <pc:sldMk cId="1041672102" sldId="297"/>
        </pc:sldMkLst>
      </pc:sldChg>
      <pc:sldChg chg="del">
        <pc:chgData name="Lorren Pettit" userId="a74e40c7-df96-4276-bcfe-7232f6e72698" providerId="ADAL" clId="{B950089B-5322-4264-A328-6EE4221D108A}" dt="2023-08-07T18:32:17.255" v="482" actId="47"/>
        <pc:sldMkLst>
          <pc:docMk/>
          <pc:sldMk cId="3548493642" sldId="298"/>
        </pc:sldMkLst>
      </pc:sldChg>
      <pc:sldChg chg="del">
        <pc:chgData name="Lorren Pettit" userId="a74e40c7-df96-4276-bcfe-7232f6e72698" providerId="ADAL" clId="{B950089B-5322-4264-A328-6EE4221D108A}" dt="2023-08-07T18:32:17.255" v="482" actId="47"/>
        <pc:sldMkLst>
          <pc:docMk/>
          <pc:sldMk cId="3351364104" sldId="299"/>
        </pc:sldMkLst>
      </pc:sldChg>
      <pc:sldChg chg="addSp delSp modSp add mod">
        <pc:chgData name="Lorren Pettit" userId="a74e40c7-df96-4276-bcfe-7232f6e72698" providerId="ADAL" clId="{B950089B-5322-4264-A328-6EE4221D108A}" dt="2023-08-07T18:15:53.729" v="419" actId="20577"/>
        <pc:sldMkLst>
          <pc:docMk/>
          <pc:sldMk cId="497802313" sldId="300"/>
        </pc:sldMkLst>
        <pc:spChg chg="mod">
          <ac:chgData name="Lorren Pettit" userId="a74e40c7-df96-4276-bcfe-7232f6e72698" providerId="ADAL" clId="{B950089B-5322-4264-A328-6EE4221D108A}" dt="2023-08-07T18:00:41.904" v="339" actId="6549"/>
          <ac:spMkLst>
            <pc:docMk/>
            <pc:sldMk cId="497802313" sldId="300"/>
            <ac:spMk id="2" creationId="{9123AEC6-66D1-0252-A97F-F3BB3793F10F}"/>
          </ac:spMkLst>
        </pc:spChg>
        <pc:spChg chg="mod">
          <ac:chgData name="Lorren Pettit" userId="a74e40c7-df96-4276-bcfe-7232f6e72698" providerId="ADAL" clId="{B950089B-5322-4264-A328-6EE4221D108A}" dt="2023-08-07T18:15:53.729" v="419" actId="20577"/>
          <ac:spMkLst>
            <pc:docMk/>
            <pc:sldMk cId="497802313" sldId="300"/>
            <ac:spMk id="7" creationId="{B53B8CAB-D927-640C-354D-63A3748DC924}"/>
          </ac:spMkLst>
        </pc:spChg>
        <pc:spChg chg="mod">
          <ac:chgData name="Lorren Pettit" userId="a74e40c7-df96-4276-bcfe-7232f6e72698" providerId="ADAL" clId="{B950089B-5322-4264-A328-6EE4221D108A}" dt="2023-08-07T18:06:23.674" v="369" actId="14100"/>
          <ac:spMkLst>
            <pc:docMk/>
            <pc:sldMk cId="497802313" sldId="300"/>
            <ac:spMk id="8" creationId="{90D9CAA7-225E-07B8-EFD3-3261CF9CAD86}"/>
          </ac:spMkLst>
        </pc:spChg>
        <pc:graphicFrameChg chg="add mod">
          <ac:chgData name="Lorren Pettit" userId="a74e40c7-df96-4276-bcfe-7232f6e72698" providerId="ADAL" clId="{B950089B-5322-4264-A328-6EE4221D108A}" dt="2023-08-07T17:59:38.909" v="338" actId="207"/>
          <ac:graphicFrameMkLst>
            <pc:docMk/>
            <pc:sldMk cId="497802313" sldId="300"/>
            <ac:graphicFrameMk id="3" creationId="{13D8EE18-6344-4738-87B5-BC2DB4858A63}"/>
          </ac:graphicFrameMkLst>
        </pc:graphicFrameChg>
        <pc:graphicFrameChg chg="add mod">
          <ac:chgData name="Lorren Pettit" userId="a74e40c7-df96-4276-bcfe-7232f6e72698" providerId="ADAL" clId="{B950089B-5322-4264-A328-6EE4221D108A}" dt="2023-08-07T17:59:10.214" v="330"/>
          <ac:graphicFrameMkLst>
            <pc:docMk/>
            <pc:sldMk cId="497802313" sldId="300"/>
            <ac:graphicFrameMk id="4" creationId="{3BFF584D-FD45-4BBF-B89F-2BC26F087570}"/>
          </ac:graphicFrameMkLst>
        </pc:graphicFrameChg>
        <pc:graphicFrameChg chg="del">
          <ac:chgData name="Lorren Pettit" userId="a74e40c7-df96-4276-bcfe-7232f6e72698" providerId="ADAL" clId="{B950089B-5322-4264-A328-6EE4221D108A}" dt="2023-08-07T17:55:25.652" v="300" actId="478"/>
          <ac:graphicFrameMkLst>
            <pc:docMk/>
            <pc:sldMk cId="497802313" sldId="300"/>
            <ac:graphicFrameMk id="10" creationId="{CBC66AAB-0E9D-421D-9111-033330B60598}"/>
          </ac:graphicFrameMkLst>
        </pc:graphicFrameChg>
        <pc:graphicFrameChg chg="del">
          <ac:chgData name="Lorren Pettit" userId="a74e40c7-df96-4276-bcfe-7232f6e72698" providerId="ADAL" clId="{B950089B-5322-4264-A328-6EE4221D108A}" dt="2023-08-07T17:55:25.652" v="300" actId="478"/>
          <ac:graphicFrameMkLst>
            <pc:docMk/>
            <pc:sldMk cId="497802313" sldId="300"/>
            <ac:graphicFrameMk id="12" creationId="{C9445DD4-36AC-42C7-80DA-F6408AD3EC06}"/>
          </ac:graphicFrameMkLst>
        </pc:graphicFrameChg>
      </pc:sldChg>
      <pc:sldChg chg="addSp delSp modSp mod">
        <pc:chgData name="Lorren Pettit" userId="a74e40c7-df96-4276-bcfe-7232f6e72698" providerId="ADAL" clId="{B950089B-5322-4264-A328-6EE4221D108A}" dt="2023-08-07T18:16:02.120" v="420" actId="20577"/>
        <pc:sldMkLst>
          <pc:docMk/>
          <pc:sldMk cId="2784195122" sldId="301"/>
        </pc:sldMkLst>
        <pc:spChg chg="mod">
          <ac:chgData name="Lorren Pettit" userId="a74e40c7-df96-4276-bcfe-7232f6e72698" providerId="ADAL" clId="{B950089B-5322-4264-A328-6EE4221D108A}" dt="2023-08-07T18:16:02.120" v="420" actId="20577"/>
          <ac:spMkLst>
            <pc:docMk/>
            <pc:sldMk cId="2784195122" sldId="301"/>
            <ac:spMk id="7" creationId="{B53B8CAB-D927-640C-354D-63A3748DC924}"/>
          </ac:spMkLst>
        </pc:spChg>
        <pc:spChg chg="mod">
          <ac:chgData name="Lorren Pettit" userId="a74e40c7-df96-4276-bcfe-7232f6e72698" providerId="ADAL" clId="{B950089B-5322-4264-A328-6EE4221D108A}" dt="2023-08-07T18:06:15.798" v="368" actId="14100"/>
          <ac:spMkLst>
            <pc:docMk/>
            <pc:sldMk cId="2784195122" sldId="301"/>
            <ac:spMk id="8" creationId="{90D9CAA7-225E-07B8-EFD3-3261CF9CAD86}"/>
          </ac:spMkLst>
        </pc:spChg>
        <pc:graphicFrameChg chg="del">
          <ac:chgData name="Lorren Pettit" userId="a74e40c7-df96-4276-bcfe-7232f6e72698" providerId="ADAL" clId="{B950089B-5322-4264-A328-6EE4221D108A}" dt="2023-08-07T18:06:32.026" v="370" actId="478"/>
          <ac:graphicFrameMkLst>
            <pc:docMk/>
            <pc:sldMk cId="2784195122" sldId="301"/>
            <ac:graphicFrameMk id="3" creationId="{13D8EE18-6344-4738-87B5-BC2DB4858A63}"/>
          </ac:graphicFrameMkLst>
        </pc:graphicFrameChg>
        <pc:graphicFrameChg chg="del">
          <ac:chgData name="Lorren Pettit" userId="a74e40c7-df96-4276-bcfe-7232f6e72698" providerId="ADAL" clId="{B950089B-5322-4264-A328-6EE4221D108A}" dt="2023-08-07T18:04:12.639" v="346" actId="478"/>
          <ac:graphicFrameMkLst>
            <pc:docMk/>
            <pc:sldMk cId="2784195122" sldId="301"/>
            <ac:graphicFrameMk id="4" creationId="{3BFF584D-FD45-4BBF-B89F-2BC26F087570}"/>
          </ac:graphicFrameMkLst>
        </pc:graphicFrameChg>
        <pc:graphicFrameChg chg="add mod">
          <ac:chgData name="Lorren Pettit" userId="a74e40c7-df96-4276-bcfe-7232f6e72698" providerId="ADAL" clId="{B950089B-5322-4264-A328-6EE4221D108A}" dt="2023-08-07T18:08:16.153" v="380"/>
          <ac:graphicFrameMkLst>
            <pc:docMk/>
            <pc:sldMk cId="2784195122" sldId="301"/>
            <ac:graphicFrameMk id="5" creationId="{5B202073-FD08-45DF-8434-812345160FFA}"/>
          </ac:graphicFrameMkLst>
        </pc:graphicFrameChg>
        <pc:graphicFrameChg chg="add mod">
          <ac:chgData name="Lorren Pettit" userId="a74e40c7-df96-4276-bcfe-7232f6e72698" providerId="ADAL" clId="{B950089B-5322-4264-A328-6EE4221D108A}" dt="2023-08-07T18:08:45.823" v="384"/>
          <ac:graphicFrameMkLst>
            <pc:docMk/>
            <pc:sldMk cId="2784195122" sldId="301"/>
            <ac:graphicFrameMk id="6" creationId="{760FD4C2-E036-4455-970D-FFED3978D6A9}"/>
          </ac:graphicFrameMkLst>
        </pc:graphicFrameChg>
      </pc:sldChg>
      <pc:sldChg chg="addSp delSp modSp add mod">
        <pc:chgData name="Lorren Pettit" userId="a74e40c7-df96-4276-bcfe-7232f6e72698" providerId="ADAL" clId="{B950089B-5322-4264-A328-6EE4221D108A}" dt="2023-08-07T18:20:01.898" v="442"/>
        <pc:sldMkLst>
          <pc:docMk/>
          <pc:sldMk cId="1236606813" sldId="302"/>
        </pc:sldMkLst>
        <pc:spChg chg="mod">
          <ac:chgData name="Lorren Pettit" userId="a74e40c7-df96-4276-bcfe-7232f6e72698" providerId="ADAL" clId="{B950089B-5322-4264-A328-6EE4221D108A}" dt="2023-08-07T18:16:38.448" v="427" actId="27636"/>
          <ac:spMkLst>
            <pc:docMk/>
            <pc:sldMk cId="1236606813" sldId="302"/>
            <ac:spMk id="2" creationId="{9123AEC6-66D1-0252-A97F-F3BB3793F10F}"/>
          </ac:spMkLst>
        </pc:spChg>
        <pc:graphicFrameChg chg="add del mod">
          <ac:chgData name="Lorren Pettit" userId="a74e40c7-df96-4276-bcfe-7232f6e72698" providerId="ADAL" clId="{B950089B-5322-4264-A328-6EE4221D108A}" dt="2023-08-07T18:19:09.452" v="431" actId="478"/>
          <ac:graphicFrameMkLst>
            <pc:docMk/>
            <pc:sldMk cId="1236606813" sldId="302"/>
            <ac:graphicFrameMk id="3" creationId="{39734A59-488A-4E38-AADD-23BD6D0B02DE}"/>
          </ac:graphicFrameMkLst>
        </pc:graphicFrameChg>
        <pc:graphicFrameChg chg="del">
          <ac:chgData name="Lorren Pettit" userId="a74e40c7-df96-4276-bcfe-7232f6e72698" providerId="ADAL" clId="{B950089B-5322-4264-A328-6EE4221D108A}" dt="2023-08-07T18:16:43.319" v="428" actId="478"/>
          <ac:graphicFrameMkLst>
            <pc:docMk/>
            <pc:sldMk cId="1236606813" sldId="302"/>
            <ac:graphicFrameMk id="4" creationId="{07971E94-B495-4D71-9398-D554E3749CD2}"/>
          </ac:graphicFrameMkLst>
        </pc:graphicFrameChg>
        <pc:graphicFrameChg chg="add mod">
          <ac:chgData name="Lorren Pettit" userId="a74e40c7-df96-4276-bcfe-7232f6e72698" providerId="ADAL" clId="{B950089B-5322-4264-A328-6EE4221D108A}" dt="2023-08-07T18:20:01.898" v="442"/>
          <ac:graphicFrameMkLst>
            <pc:docMk/>
            <pc:sldMk cId="1236606813" sldId="302"/>
            <ac:graphicFrameMk id="5" creationId="{39734A59-488A-4E38-AADD-23BD6D0B02DE}"/>
          </ac:graphicFrameMkLst>
        </pc:graphicFrameChg>
      </pc:sldChg>
      <pc:sldChg chg="addSp delSp modSp mod">
        <pc:chgData name="Lorren Pettit" userId="a74e40c7-df96-4276-bcfe-7232f6e72698" providerId="ADAL" clId="{B950089B-5322-4264-A328-6EE4221D108A}" dt="2023-08-07T18:23:05.401" v="457" actId="207"/>
        <pc:sldMkLst>
          <pc:docMk/>
          <pc:sldMk cId="1963886610" sldId="303"/>
        </pc:sldMkLst>
        <pc:spChg chg="mod">
          <ac:chgData name="Lorren Pettit" userId="a74e40c7-df96-4276-bcfe-7232f6e72698" providerId="ADAL" clId="{B950089B-5322-4264-A328-6EE4221D108A}" dt="2023-08-07T18:21:23.469" v="450" actId="255"/>
          <ac:spMkLst>
            <pc:docMk/>
            <pc:sldMk cId="1963886610" sldId="303"/>
            <ac:spMk id="2" creationId="{9123AEC6-66D1-0252-A97F-F3BB3793F10F}"/>
          </ac:spMkLst>
        </pc:spChg>
        <pc:graphicFrameChg chg="add mod">
          <ac:chgData name="Lorren Pettit" userId="a74e40c7-df96-4276-bcfe-7232f6e72698" providerId="ADAL" clId="{B950089B-5322-4264-A328-6EE4221D108A}" dt="2023-08-07T18:23:05.401" v="457" actId="207"/>
          <ac:graphicFrameMkLst>
            <pc:docMk/>
            <pc:sldMk cId="1963886610" sldId="303"/>
            <ac:graphicFrameMk id="3" creationId="{9E1322B6-B42B-4A09-8013-71053A0F66EA}"/>
          </ac:graphicFrameMkLst>
        </pc:graphicFrameChg>
        <pc:graphicFrameChg chg="del">
          <ac:chgData name="Lorren Pettit" userId="a74e40c7-df96-4276-bcfe-7232f6e72698" providerId="ADAL" clId="{B950089B-5322-4264-A328-6EE4221D108A}" dt="2023-08-07T18:20:56.989" v="443" actId="478"/>
          <ac:graphicFrameMkLst>
            <pc:docMk/>
            <pc:sldMk cId="1963886610" sldId="303"/>
            <ac:graphicFrameMk id="5" creationId="{39734A59-488A-4E38-AADD-23BD6D0B02DE}"/>
          </ac:graphicFrameMkLst>
        </pc:graphicFrameChg>
      </pc:sldChg>
      <pc:sldChg chg="addSp delSp modSp add mod">
        <pc:chgData name="Lorren Pettit" userId="a74e40c7-df96-4276-bcfe-7232f6e72698" providerId="ADAL" clId="{B950089B-5322-4264-A328-6EE4221D108A}" dt="2023-08-07T18:33:48.243" v="502"/>
        <pc:sldMkLst>
          <pc:docMk/>
          <pc:sldMk cId="3708707866" sldId="304"/>
        </pc:sldMkLst>
        <pc:spChg chg="mod">
          <ac:chgData name="Lorren Pettit" userId="a74e40c7-df96-4276-bcfe-7232f6e72698" providerId="ADAL" clId="{B950089B-5322-4264-A328-6EE4221D108A}" dt="2023-08-07T18:32:51.374" v="487" actId="20577"/>
          <ac:spMkLst>
            <pc:docMk/>
            <pc:sldMk cId="3708707866" sldId="304"/>
            <ac:spMk id="2" creationId="{9123AEC6-66D1-0252-A97F-F3BB3793F10F}"/>
          </ac:spMkLst>
        </pc:spChg>
        <pc:graphicFrameChg chg="add del mod">
          <ac:chgData name="Lorren Pettit" userId="a74e40c7-df96-4276-bcfe-7232f6e72698" providerId="ADAL" clId="{B950089B-5322-4264-A328-6EE4221D108A}" dt="2023-08-07T18:33:06.750" v="492" actId="478"/>
          <ac:graphicFrameMkLst>
            <pc:docMk/>
            <pc:sldMk cId="3708707866" sldId="304"/>
            <ac:graphicFrameMk id="3" creationId="{8F8F711F-241A-4D22-894E-8A45C570E60B}"/>
          </ac:graphicFrameMkLst>
        </pc:graphicFrameChg>
        <pc:graphicFrameChg chg="add mod">
          <ac:chgData name="Lorren Pettit" userId="a74e40c7-df96-4276-bcfe-7232f6e72698" providerId="ADAL" clId="{B950089B-5322-4264-A328-6EE4221D108A}" dt="2023-08-07T18:33:48.243" v="502"/>
          <ac:graphicFrameMkLst>
            <pc:docMk/>
            <pc:sldMk cId="3708707866" sldId="304"/>
            <ac:graphicFrameMk id="4" creationId="{8F8F711F-241A-4D22-894E-8A45C570E60B}"/>
          </ac:graphicFrameMkLst>
        </pc:graphicFrameChg>
        <pc:graphicFrameChg chg="del">
          <ac:chgData name="Lorren Pettit" userId="a74e40c7-df96-4276-bcfe-7232f6e72698" providerId="ADAL" clId="{B950089B-5322-4264-A328-6EE4221D108A}" dt="2023-08-07T18:32:21.925" v="483" actId="478"/>
          <ac:graphicFrameMkLst>
            <pc:docMk/>
            <pc:sldMk cId="3708707866" sldId="304"/>
            <ac:graphicFrameMk id="5" creationId="{128899F6-0564-4DE9-9997-CD580C759DA3}"/>
          </ac:graphicFrameMkLst>
        </pc:graphicFrameChg>
      </pc:sldChg>
    </pc:docChg>
  </pc:docChgLst>
  <pc:docChgLst>
    <pc:chgData name="Lorren Pettit" userId="a74e40c7-df96-4276-bcfe-7232f6e72698" providerId="ADAL" clId="{5C5555DD-C27D-4A2B-891C-31ED28D436BA}"/>
    <pc:docChg chg="custSel delSld modSld">
      <pc:chgData name="Lorren Pettit" userId="a74e40c7-df96-4276-bcfe-7232f6e72698" providerId="ADAL" clId="{5C5555DD-C27D-4A2B-891C-31ED28D436BA}" dt="2023-08-29T19:19:58.972" v="30" actId="1076"/>
      <pc:docMkLst>
        <pc:docMk/>
      </pc:docMkLst>
      <pc:sldChg chg="addSp delSp modSp mod">
        <pc:chgData name="Lorren Pettit" userId="a74e40c7-df96-4276-bcfe-7232f6e72698" providerId="ADAL" clId="{5C5555DD-C27D-4A2B-891C-31ED28D436BA}" dt="2023-08-29T19:18:10.571" v="8" actId="1076"/>
        <pc:sldMkLst>
          <pc:docMk/>
          <pc:sldMk cId="2927521187" sldId="257"/>
        </pc:sldMkLst>
        <pc:graphicFrameChg chg="del">
          <ac:chgData name="Lorren Pettit" userId="a74e40c7-df96-4276-bcfe-7232f6e72698" providerId="ADAL" clId="{5C5555DD-C27D-4A2B-891C-31ED28D436BA}" dt="2023-08-29T19:17:48.431" v="4" actId="21"/>
          <ac:graphicFrameMkLst>
            <pc:docMk/>
            <pc:sldMk cId="2927521187" sldId="257"/>
            <ac:graphicFrameMk id="10" creationId="{CBC66AAB-0E9D-421D-9111-033330B60598}"/>
          </ac:graphicFrameMkLst>
        </pc:graphicFrameChg>
        <pc:graphicFrameChg chg="del">
          <ac:chgData name="Lorren Pettit" userId="a74e40c7-df96-4276-bcfe-7232f6e72698" providerId="ADAL" clId="{5C5555DD-C27D-4A2B-891C-31ED28D436BA}" dt="2023-08-29T19:18:04.606" v="7" actId="21"/>
          <ac:graphicFrameMkLst>
            <pc:docMk/>
            <pc:sldMk cId="2927521187" sldId="257"/>
            <ac:graphicFrameMk id="12" creationId="{C9445DD4-36AC-42C7-80DA-F6408AD3EC06}"/>
          </ac:graphicFrameMkLst>
        </pc:graphicFrameChg>
        <pc:picChg chg="add mod">
          <ac:chgData name="Lorren Pettit" userId="a74e40c7-df96-4276-bcfe-7232f6e72698" providerId="ADAL" clId="{5C5555DD-C27D-4A2B-891C-31ED28D436BA}" dt="2023-08-29T19:17:53.536" v="5" actId="1076"/>
          <ac:picMkLst>
            <pc:docMk/>
            <pc:sldMk cId="2927521187" sldId="257"/>
            <ac:picMk id="3" creationId="{B802CD33-FDE9-DA54-BA5A-48FD8FC236E4}"/>
          </ac:picMkLst>
        </pc:picChg>
        <pc:picChg chg="add mod">
          <ac:chgData name="Lorren Pettit" userId="a74e40c7-df96-4276-bcfe-7232f6e72698" providerId="ADAL" clId="{5C5555DD-C27D-4A2B-891C-31ED28D436BA}" dt="2023-08-29T19:18:10.571" v="8" actId="1076"/>
          <ac:picMkLst>
            <pc:docMk/>
            <pc:sldMk cId="2927521187" sldId="257"/>
            <ac:picMk id="4" creationId="{BE70E81C-EAF9-4C83-2673-587B967D5779}"/>
          </ac:picMkLst>
        </pc:picChg>
      </pc:sldChg>
      <pc:sldChg chg="del">
        <pc:chgData name="Lorren Pettit" userId="a74e40c7-df96-4276-bcfe-7232f6e72698" providerId="ADAL" clId="{5C5555DD-C27D-4A2B-891C-31ED28D436BA}" dt="2023-08-29T19:17:08.063" v="0" actId="2696"/>
        <pc:sldMkLst>
          <pc:docMk/>
          <pc:sldMk cId="4075544697" sldId="267"/>
        </pc:sldMkLst>
      </pc:sldChg>
      <pc:sldChg chg="del">
        <pc:chgData name="Lorren Pettit" userId="a74e40c7-df96-4276-bcfe-7232f6e72698" providerId="ADAL" clId="{5C5555DD-C27D-4A2B-891C-31ED28D436BA}" dt="2023-08-29T19:17:08.063" v="0" actId="2696"/>
        <pc:sldMkLst>
          <pc:docMk/>
          <pc:sldMk cId="985068671" sldId="268"/>
        </pc:sldMkLst>
      </pc:sldChg>
      <pc:sldChg chg="del">
        <pc:chgData name="Lorren Pettit" userId="a74e40c7-df96-4276-bcfe-7232f6e72698" providerId="ADAL" clId="{5C5555DD-C27D-4A2B-891C-31ED28D436BA}" dt="2023-08-29T19:17:11.017" v="1" actId="2696"/>
        <pc:sldMkLst>
          <pc:docMk/>
          <pc:sldMk cId="1258095240" sldId="273"/>
        </pc:sldMkLst>
      </pc:sldChg>
      <pc:sldChg chg="del">
        <pc:chgData name="Lorren Pettit" userId="a74e40c7-df96-4276-bcfe-7232f6e72698" providerId="ADAL" clId="{5C5555DD-C27D-4A2B-891C-31ED28D436BA}" dt="2023-08-29T19:17:08.063" v="0" actId="2696"/>
        <pc:sldMkLst>
          <pc:docMk/>
          <pc:sldMk cId="3913816411" sldId="285"/>
        </pc:sldMkLst>
      </pc:sldChg>
      <pc:sldChg chg="addSp delSp modSp mod">
        <pc:chgData name="Lorren Pettit" userId="a74e40c7-df96-4276-bcfe-7232f6e72698" providerId="ADAL" clId="{5C5555DD-C27D-4A2B-891C-31ED28D436BA}" dt="2023-08-29T19:19:28.432" v="24" actId="1076"/>
        <pc:sldMkLst>
          <pc:docMk/>
          <pc:sldMk cId="1346749252" sldId="291"/>
        </pc:sldMkLst>
        <pc:graphicFrameChg chg="del">
          <ac:chgData name="Lorren Pettit" userId="a74e40c7-df96-4276-bcfe-7232f6e72698" providerId="ADAL" clId="{5C5555DD-C27D-4A2B-891C-31ED28D436BA}" dt="2023-08-29T19:19:22.551" v="23" actId="21"/>
          <ac:graphicFrameMkLst>
            <pc:docMk/>
            <pc:sldMk cId="1346749252" sldId="291"/>
            <ac:graphicFrameMk id="4" creationId="{07971E94-B495-4D71-9398-D554E3749CD2}"/>
          </ac:graphicFrameMkLst>
        </pc:graphicFrameChg>
        <pc:picChg chg="add mod">
          <ac:chgData name="Lorren Pettit" userId="a74e40c7-df96-4276-bcfe-7232f6e72698" providerId="ADAL" clId="{5C5555DD-C27D-4A2B-891C-31ED28D436BA}" dt="2023-08-29T19:19:28.432" v="24" actId="1076"/>
          <ac:picMkLst>
            <pc:docMk/>
            <pc:sldMk cId="1346749252" sldId="291"/>
            <ac:picMk id="3" creationId="{E4A804E7-2A9C-441C-7FD5-E379A8D6C119}"/>
          </ac:picMkLst>
        </pc:picChg>
      </pc:sldChg>
      <pc:sldChg chg="addSp delSp modSp mod">
        <pc:chgData name="Lorren Pettit" userId="a74e40c7-df96-4276-bcfe-7232f6e72698" providerId="ADAL" clId="{5C5555DD-C27D-4A2B-891C-31ED28D436BA}" dt="2023-08-29T19:19:44.020" v="27" actId="1076"/>
        <pc:sldMkLst>
          <pc:docMk/>
          <pc:sldMk cId="3793702028" sldId="292"/>
        </pc:sldMkLst>
        <pc:graphicFrameChg chg="del">
          <ac:chgData name="Lorren Pettit" userId="a74e40c7-df96-4276-bcfe-7232f6e72698" providerId="ADAL" clId="{5C5555DD-C27D-4A2B-891C-31ED28D436BA}" dt="2023-08-29T19:19:40.886" v="26" actId="21"/>
          <ac:graphicFrameMkLst>
            <pc:docMk/>
            <pc:sldMk cId="3793702028" sldId="292"/>
            <ac:graphicFrameMk id="5" creationId="{128899F6-0564-4DE9-9997-CD580C759DA3}"/>
          </ac:graphicFrameMkLst>
        </pc:graphicFrameChg>
        <pc:picChg chg="add mod">
          <ac:chgData name="Lorren Pettit" userId="a74e40c7-df96-4276-bcfe-7232f6e72698" providerId="ADAL" clId="{5C5555DD-C27D-4A2B-891C-31ED28D436BA}" dt="2023-08-29T19:19:44.020" v="27" actId="1076"/>
          <ac:picMkLst>
            <pc:docMk/>
            <pc:sldMk cId="3793702028" sldId="292"/>
            <ac:picMk id="3" creationId="{6EC6FEEC-464B-C88B-3E81-523194D675C8}"/>
          </ac:picMkLst>
        </pc:picChg>
      </pc:sldChg>
      <pc:sldChg chg="addSp delSp modSp mod">
        <pc:chgData name="Lorren Pettit" userId="a74e40c7-df96-4276-bcfe-7232f6e72698" providerId="ADAL" clId="{5C5555DD-C27D-4A2B-891C-31ED28D436BA}" dt="2023-08-29T19:18:45.370" v="15" actId="1076"/>
        <pc:sldMkLst>
          <pc:docMk/>
          <pc:sldMk cId="497802313" sldId="300"/>
        </pc:sldMkLst>
        <pc:graphicFrameChg chg="del">
          <ac:chgData name="Lorren Pettit" userId="a74e40c7-df96-4276-bcfe-7232f6e72698" providerId="ADAL" clId="{5C5555DD-C27D-4A2B-891C-31ED28D436BA}" dt="2023-08-29T19:18:36.893" v="14" actId="21"/>
          <ac:graphicFrameMkLst>
            <pc:docMk/>
            <pc:sldMk cId="497802313" sldId="300"/>
            <ac:graphicFrameMk id="3" creationId="{13D8EE18-6344-4738-87B5-BC2DB4858A63}"/>
          </ac:graphicFrameMkLst>
        </pc:graphicFrameChg>
        <pc:graphicFrameChg chg="del">
          <ac:chgData name="Lorren Pettit" userId="a74e40c7-df96-4276-bcfe-7232f6e72698" providerId="ADAL" clId="{5C5555DD-C27D-4A2B-891C-31ED28D436BA}" dt="2023-08-29T19:18:22.298" v="10" actId="21"/>
          <ac:graphicFrameMkLst>
            <pc:docMk/>
            <pc:sldMk cId="497802313" sldId="300"/>
            <ac:graphicFrameMk id="4" creationId="{3BFF584D-FD45-4BBF-B89F-2BC26F087570}"/>
          </ac:graphicFrameMkLst>
        </pc:graphicFrameChg>
        <pc:graphicFrameChg chg="add mod">
          <ac:chgData name="Lorren Pettit" userId="a74e40c7-df96-4276-bcfe-7232f6e72698" providerId="ADAL" clId="{5C5555DD-C27D-4A2B-891C-31ED28D436BA}" dt="2023-08-29T19:18:45.370" v="15" actId="1076"/>
          <ac:graphicFrameMkLst>
            <pc:docMk/>
            <pc:sldMk cId="497802313" sldId="300"/>
            <ac:graphicFrameMk id="6" creationId="{F4F4F30D-F41D-D8E9-4F6D-A6474A88F8DD}"/>
          </ac:graphicFrameMkLst>
        </pc:graphicFrameChg>
        <pc:picChg chg="add mod">
          <ac:chgData name="Lorren Pettit" userId="a74e40c7-df96-4276-bcfe-7232f6e72698" providerId="ADAL" clId="{5C5555DD-C27D-4A2B-891C-31ED28D436BA}" dt="2023-08-29T19:18:27.909" v="11" actId="1076"/>
          <ac:picMkLst>
            <pc:docMk/>
            <pc:sldMk cId="497802313" sldId="300"/>
            <ac:picMk id="5" creationId="{890ED68C-B827-FE17-F07A-59B5268AF418}"/>
          </ac:picMkLst>
        </pc:picChg>
      </pc:sldChg>
      <pc:sldChg chg="del">
        <pc:chgData name="Lorren Pettit" userId="a74e40c7-df96-4276-bcfe-7232f6e72698" providerId="ADAL" clId="{5C5555DD-C27D-4A2B-891C-31ED28D436BA}" dt="2023-08-29T19:17:25.742" v="2" actId="2696"/>
        <pc:sldMkLst>
          <pc:docMk/>
          <pc:sldMk cId="2784195122" sldId="301"/>
        </pc:sldMkLst>
      </pc:sldChg>
      <pc:sldChg chg="addSp delSp modSp mod">
        <pc:chgData name="Lorren Pettit" userId="a74e40c7-df96-4276-bcfe-7232f6e72698" providerId="ADAL" clId="{5C5555DD-C27D-4A2B-891C-31ED28D436BA}" dt="2023-08-29T19:19:10.819" v="21" actId="1076"/>
        <pc:sldMkLst>
          <pc:docMk/>
          <pc:sldMk cId="1236606813" sldId="302"/>
        </pc:sldMkLst>
        <pc:graphicFrameChg chg="del">
          <ac:chgData name="Lorren Pettit" userId="a74e40c7-df96-4276-bcfe-7232f6e72698" providerId="ADAL" clId="{5C5555DD-C27D-4A2B-891C-31ED28D436BA}" dt="2023-08-29T19:19:08.307" v="20" actId="21"/>
          <ac:graphicFrameMkLst>
            <pc:docMk/>
            <pc:sldMk cId="1236606813" sldId="302"/>
            <ac:graphicFrameMk id="5" creationId="{39734A59-488A-4E38-AADD-23BD6D0B02DE}"/>
          </ac:graphicFrameMkLst>
        </pc:graphicFrameChg>
        <pc:picChg chg="add mod">
          <ac:chgData name="Lorren Pettit" userId="a74e40c7-df96-4276-bcfe-7232f6e72698" providerId="ADAL" clId="{5C5555DD-C27D-4A2B-891C-31ED28D436BA}" dt="2023-08-29T19:19:10.819" v="21" actId="1076"/>
          <ac:picMkLst>
            <pc:docMk/>
            <pc:sldMk cId="1236606813" sldId="302"/>
            <ac:picMk id="3" creationId="{18C9B7B7-26FA-3F8B-C153-9516D5B92542}"/>
          </ac:picMkLst>
        </pc:picChg>
      </pc:sldChg>
      <pc:sldChg chg="addSp delSp modSp mod">
        <pc:chgData name="Lorren Pettit" userId="a74e40c7-df96-4276-bcfe-7232f6e72698" providerId="ADAL" clId="{5C5555DD-C27D-4A2B-891C-31ED28D436BA}" dt="2023-08-29T19:18:58.115" v="18" actId="1076"/>
        <pc:sldMkLst>
          <pc:docMk/>
          <pc:sldMk cId="1963886610" sldId="303"/>
        </pc:sldMkLst>
        <pc:graphicFrameChg chg="del">
          <ac:chgData name="Lorren Pettit" userId="a74e40c7-df96-4276-bcfe-7232f6e72698" providerId="ADAL" clId="{5C5555DD-C27D-4A2B-891C-31ED28D436BA}" dt="2023-08-29T19:18:55.616" v="17" actId="21"/>
          <ac:graphicFrameMkLst>
            <pc:docMk/>
            <pc:sldMk cId="1963886610" sldId="303"/>
            <ac:graphicFrameMk id="3" creationId="{9E1322B6-B42B-4A09-8013-71053A0F66EA}"/>
          </ac:graphicFrameMkLst>
        </pc:graphicFrameChg>
        <pc:picChg chg="add mod">
          <ac:chgData name="Lorren Pettit" userId="a74e40c7-df96-4276-bcfe-7232f6e72698" providerId="ADAL" clId="{5C5555DD-C27D-4A2B-891C-31ED28D436BA}" dt="2023-08-29T19:18:58.115" v="18" actId="1076"/>
          <ac:picMkLst>
            <pc:docMk/>
            <pc:sldMk cId="1963886610" sldId="303"/>
            <ac:picMk id="4" creationId="{13D73BB9-A906-4E60-7EDA-00B740299AC1}"/>
          </ac:picMkLst>
        </pc:picChg>
      </pc:sldChg>
      <pc:sldChg chg="addSp delSp modSp mod">
        <pc:chgData name="Lorren Pettit" userId="a74e40c7-df96-4276-bcfe-7232f6e72698" providerId="ADAL" clId="{5C5555DD-C27D-4A2B-891C-31ED28D436BA}" dt="2023-08-29T19:19:58.972" v="30" actId="1076"/>
        <pc:sldMkLst>
          <pc:docMk/>
          <pc:sldMk cId="3708707866" sldId="304"/>
        </pc:sldMkLst>
        <pc:graphicFrameChg chg="del">
          <ac:chgData name="Lorren Pettit" userId="a74e40c7-df96-4276-bcfe-7232f6e72698" providerId="ADAL" clId="{5C5555DD-C27D-4A2B-891C-31ED28D436BA}" dt="2023-08-29T19:19:53.846" v="29" actId="21"/>
          <ac:graphicFrameMkLst>
            <pc:docMk/>
            <pc:sldMk cId="3708707866" sldId="304"/>
            <ac:graphicFrameMk id="4" creationId="{8F8F711F-241A-4D22-894E-8A45C570E60B}"/>
          </ac:graphicFrameMkLst>
        </pc:graphicFrameChg>
        <pc:picChg chg="add mod">
          <ac:chgData name="Lorren Pettit" userId="a74e40c7-df96-4276-bcfe-7232f6e72698" providerId="ADAL" clId="{5C5555DD-C27D-4A2B-891C-31ED28D436BA}" dt="2023-08-29T19:19:58.972" v="30" actId="1076"/>
          <ac:picMkLst>
            <pc:docMk/>
            <pc:sldMk cId="3708707866" sldId="304"/>
            <ac:picMk id="3" creationId="{7CC7DB37-3D8E-97D1-3E19-27CA8E0717AD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8127353646011617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E48-492B-9E2F-62E899A7EF86}"/>
                </c:ext>
              </c:extLst>
            </c:dLbl>
            <c:dLbl>
              <c:idx val="1"/>
              <c:layout>
                <c:manualLayout>
                  <c:x val="4.6924379017840141E-2"/>
                  <c:y val="2.819549289495780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E48-492B-9E2F-62E899A7EF86}"/>
                </c:ext>
              </c:extLst>
            </c:dLbl>
            <c:dLbl>
              <c:idx val="2"/>
              <c:layout>
                <c:manualLayout>
                  <c:x val="5.6548556430446192E-2"/>
                  <c:y val="-1.0338227966726193E-1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E48-492B-9E2F-62E899A7EF86}"/>
                </c:ext>
              </c:extLst>
            </c:dLbl>
            <c:dLbl>
              <c:idx val="3"/>
              <c:layout>
                <c:manualLayout>
                  <c:x val="6.2563809958537789E-2"/>
                  <c:y val="5.639098578991560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E48-492B-9E2F-62E899A7EF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'[ADMIN &amp; SC.xlsx]PDF-026'!$A$4:$A$9</c:f>
              <c:strCache>
                <c:ptCount val="6"/>
                <c:pt idx="0">
                  <c:v>None</c:v>
                </c:pt>
                <c:pt idx="1">
                  <c:v>1-20%</c:v>
                </c:pt>
                <c:pt idx="2">
                  <c:v>21-40%</c:v>
                </c:pt>
                <c:pt idx="3">
                  <c:v>41-60%</c:v>
                </c:pt>
                <c:pt idx="4">
                  <c:v>61-80%</c:v>
                </c:pt>
                <c:pt idx="5">
                  <c:v>81-100%</c:v>
                </c:pt>
              </c:strCache>
            </c:strRef>
          </c:cat>
          <c:val>
            <c:numRef>
              <c:f>'[ADMIN &amp; SC.xlsx]PDF-026'!$B$4:$B$9</c:f>
              <c:numCache>
                <c:formatCode>0.0%</c:formatCode>
                <c:ptCount val="6"/>
                <c:pt idx="0">
                  <c:v>1.2738853503184714E-2</c:v>
                </c:pt>
                <c:pt idx="1">
                  <c:v>9.5541401273885346E-3</c:v>
                </c:pt>
                <c:pt idx="2">
                  <c:v>3.5031847133757961E-2</c:v>
                </c:pt>
                <c:pt idx="3">
                  <c:v>5.0955414012738856E-2</c:v>
                </c:pt>
                <c:pt idx="4">
                  <c:v>0.14968152866242038</c:v>
                </c:pt>
                <c:pt idx="5">
                  <c:v>0.7420382165605095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E48-492B-9E2F-62E899A7EF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869796799"/>
        <c:axId val="869800159"/>
      </c:barChart>
      <c:catAx>
        <c:axId val="86979679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9800159"/>
        <c:crosses val="autoZero"/>
        <c:auto val="1"/>
        <c:lblAlgn val="ctr"/>
        <c:lblOffset val="100"/>
        <c:noMultiLvlLbl val="0"/>
      </c:catAx>
      <c:valAx>
        <c:axId val="869800159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Peers - ALL HCOs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9796799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6A8A5-9BF1-448A-95E5-516A22CEC8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30FFA-17D0-497A-AE07-6933CCEC5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324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7CC70-1828-747D-45F7-9C70F07FEE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3C9B61-4748-8D3F-170C-D6E5D3743B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32C14-4CC1-EB77-2E98-BD8706A02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D3B53-9B99-6D7A-75A7-035A6A6EC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7703A-F6F0-103C-42F7-0B06A4E58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32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84C7A-0D26-1BB6-F7EE-92D84B6C2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1FF43F-F3CF-C0BC-756B-229A7FE818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198584-032C-9F75-574B-A1896FBC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CDFD1-95FB-6ABC-2B30-4E4B09C04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F309E-3E05-7894-8B37-D0FA47BCB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1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E1F325-8436-7103-3D7C-A847343492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7621A8-87EC-FAD3-F09B-EA919EFCAD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2573C2-9A0F-A6F8-BAB4-F8690BC0F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049EE-1CD2-6AE4-4C9F-BD69B11D1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37DA4-B1FB-69D9-ED8E-D501DD77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74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CFAB7-964A-0190-3C99-AA48F68C2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04606-CC4A-3FDB-F8B5-338D60C9E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2C68A-C891-B7E3-08E7-0D6B4A21D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5DAB1-9C4B-D89D-5447-47529A547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F05DE-6664-7E56-0067-672695785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94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C3CE1-C953-1F33-5221-E8FB41F9A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2328EA-1A84-B658-1DA2-1FC42C3CA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C3127-06A5-9459-8E11-69054B340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96F16-AE5D-4297-9F76-E6B4697B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627161-5698-784A-4EC3-4739D9748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92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7D5A1-C0E3-8CA5-D9CD-EAACEC816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9F25D-9F42-FDFA-6F05-75C3F8AA40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6B1A07-AD49-DE01-2FBB-34F46BD3D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C51F73-7D0A-7D68-8140-3685DB828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04128F-58F7-6126-0CC4-BAFD699C5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17C579-E8D1-A489-88A4-BF97644C3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535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AAF4F-4A4A-88A0-F8F9-AADDC353B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202EA1-F875-AC43-8099-95B680DF0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702DA3-1047-90CA-C140-79155F4C2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D907D0-D3F9-0077-E195-669527D721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A50FF3-A189-CEC6-DD37-C5D8F683FF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DB8668-56CD-931F-FB7E-E84A0C947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7635F4-7EAD-52DB-CA49-64B82BC96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FD7607-A798-3BBB-E847-ABA4DD54E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23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4E089-A0AB-BEF5-481D-8A513F3FA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2D939C-3099-97B5-1944-1BBE3B450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6E0DC8-EF24-6FF0-3B4F-BBD0316A5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692FE3-93C3-71C0-34C3-C7DE0B2EE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26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5A9F59-48FB-47C5-87FA-95006E015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FF44F1-B84F-42C1-02A3-D8F567713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C22A2E-0681-897B-3373-F7209D5B6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952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1B2B-49E9-5B73-9EFE-464138868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CB983-7844-E60C-2712-714DCCAC9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4205C4-F9D5-C628-8849-26A9C09D17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126D07-92D1-AD0F-8EBA-B795773CC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D0B9D6-00D9-F5D1-D708-4E765AEDB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1002C1-F905-5096-B61E-C37FAB5E4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56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36366-001B-9EB5-E41F-8E1ED9F55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1925B8-0CD5-7054-78DB-AF9EFF2838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4791D4-F909-1F8F-40B0-A6A5AC071E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47DDF0-BBF1-853E-5775-8089416E3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30DE41-683C-365C-240B-87B5D095D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B2072E-1901-1596-CA03-7BEB2D752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86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891AD1-8B07-FE1D-B428-ACB38B2B4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4F677A-18A7-0AF8-3557-614B7E2768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6F3F9-C0A7-89B1-AB2B-24F9A199C5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C95EB-6038-8F3F-3409-18F6E5E32E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4275F-EDD3-1525-EB8F-BDB708DD8E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499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B9004-A69E-0621-AA53-AC4B32111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– Administrative &amp; Supply Chain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0B634-C23E-C4FD-2FC3-10CBC842BA83}"/>
              </a:ext>
            </a:extLst>
          </p:cNvPr>
          <p:cNvSpPr txBox="1"/>
          <p:nvPr/>
        </p:nvSpPr>
        <p:spPr>
          <a:xfrm>
            <a:off x="1335024" y="1690688"/>
            <a:ext cx="96133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Inventory Management</a:t>
            </a:r>
          </a:p>
          <a:p>
            <a:endParaRPr lang="en-US" sz="2400" dirty="0"/>
          </a:p>
          <a:p>
            <a:r>
              <a:rPr lang="en-US" sz="2400" dirty="0"/>
              <a:t>Financial Management</a:t>
            </a:r>
          </a:p>
          <a:p>
            <a:endParaRPr lang="en-US" sz="2400" dirty="0"/>
          </a:p>
          <a:p>
            <a:r>
              <a:rPr lang="en-US" sz="2400" dirty="0"/>
              <a:t>Personnel Management</a:t>
            </a:r>
          </a:p>
        </p:txBody>
      </p:sp>
    </p:spTree>
    <p:extLst>
      <p:ext uri="{BB962C8B-B14F-4D97-AF65-F5344CB8AC3E}">
        <p14:creationId xmlns:p14="http://schemas.microsoft.com/office/powerpoint/2010/main" val="2709907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125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Q30. Which of the following management tools are available electronically/online to employees throughout your organization?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EC6FEEC-464B-C88B-3E81-523194D675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41186"/>
            <a:ext cx="10516511" cy="4993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702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125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Q31. Which of the following types of computer-based clinical education offerings do you provide to clinicians in your organization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CC7DB37-3D8E-97D1-3E19-27CA8E0717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289" y="1723075"/>
            <a:ext cx="10516511" cy="471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707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3E2D9-96D3-627C-488D-2878CF125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Inventory Management</a:t>
            </a:r>
          </a:p>
        </p:txBody>
      </p:sp>
    </p:spTree>
    <p:extLst>
      <p:ext uri="{BB962C8B-B14F-4D97-AF65-F5344CB8AC3E}">
        <p14:creationId xmlns:p14="http://schemas.microsoft.com/office/powerpoint/2010/main" val="3363375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4011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Select the method best describing how your organization completes the majority of the following…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3B8CAB-D927-640C-354D-63A3748DC924}"/>
              </a:ext>
            </a:extLst>
          </p:cNvPr>
          <p:cNvSpPr txBox="1"/>
          <p:nvPr/>
        </p:nvSpPr>
        <p:spPr>
          <a:xfrm>
            <a:off x="838200" y="1469136"/>
            <a:ext cx="34015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/>
              <a:t>Q23. pharmacy supply activities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D9CAA7-225E-07B8-EFD3-3261CF9CAD86}"/>
              </a:ext>
            </a:extLst>
          </p:cNvPr>
          <p:cNvSpPr txBox="1"/>
          <p:nvPr/>
        </p:nvSpPr>
        <p:spPr>
          <a:xfrm>
            <a:off x="6102096" y="146913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/>
              <a:t>Q25. medical/surgical supply activities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802CD33-FDE9-DA54-BA5A-48FD8FC236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217" y="1901381"/>
            <a:ext cx="5041829" cy="473090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E70E81C-EAF9-4C83-2673-587B967D57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901381"/>
            <a:ext cx="5560034" cy="4730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521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4011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What percentage of your supply orders are electronically generated once they reach a predetermined par level?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3B8CAB-D927-640C-354D-63A3748DC924}"/>
              </a:ext>
            </a:extLst>
          </p:cNvPr>
          <p:cNvSpPr txBox="1"/>
          <p:nvPr/>
        </p:nvSpPr>
        <p:spPr>
          <a:xfrm>
            <a:off x="838200" y="1469136"/>
            <a:ext cx="34015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/>
              <a:t>Q24. pharmaceutical supplies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D9CAA7-225E-07B8-EFD3-3261CF9CAD86}"/>
              </a:ext>
            </a:extLst>
          </p:cNvPr>
          <p:cNvSpPr txBox="1"/>
          <p:nvPr/>
        </p:nvSpPr>
        <p:spPr>
          <a:xfrm>
            <a:off x="6102096" y="1469136"/>
            <a:ext cx="52517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/>
              <a:t>Q26. medical/surgical supplies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0ED68C-B827-FE17-F07A-59B5268AF4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923627"/>
            <a:ext cx="4938188" cy="4499238"/>
          </a:xfrm>
          <a:prstGeom prst="rect">
            <a:avLst/>
          </a:prstGeom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4F4F30D-F41D-D8E9-4F6D-A6474A88F8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4741596"/>
              </p:ext>
            </p:extLst>
          </p:nvPr>
        </p:nvGraphicFramePr>
        <p:xfrm>
          <a:off x="6099048" y="1918599"/>
          <a:ext cx="5257800" cy="4504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97802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125"/>
          </a:xfrm>
        </p:spPr>
        <p:txBody>
          <a:bodyPr>
            <a:normAutofit fontScale="90000"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Q29. Which of the following settings in your organization use a bed/exam room tracking or patient-flow software system</a:t>
            </a:r>
            <a:b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en-US" sz="180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(Note: bed tracking/patient-logistics management may be functionality included within your electronic health record)?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D73BB9-A906-4E60-7EDA-00B740299A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85170"/>
            <a:ext cx="10516511" cy="4907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886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3E2D9-96D3-627C-488D-2878CF125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Financial Management</a:t>
            </a:r>
          </a:p>
        </p:txBody>
      </p:sp>
    </p:spTree>
    <p:extLst>
      <p:ext uri="{BB962C8B-B14F-4D97-AF65-F5344CB8AC3E}">
        <p14:creationId xmlns:p14="http://schemas.microsoft.com/office/powerpoint/2010/main" val="3535079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125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Q27. Which of the following deliverables does your organization’s revenue-cycle and contracts-management application offer: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8C9B7B7-26FA-3F8B-C153-9516D5B925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744" y="1331068"/>
            <a:ext cx="10516511" cy="5084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606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125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Q28. What percentage of the following payer-related activities are accomplished using automated electronic routines and/or software?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4A804E7-2A9C-441C-7FD5-E379A8D6C1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153583"/>
            <a:ext cx="10516511" cy="541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749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3E2D9-96D3-627C-488D-2878CF125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744454" cy="2852737"/>
          </a:xfrm>
        </p:spPr>
        <p:txBody>
          <a:bodyPr/>
          <a:lstStyle/>
          <a:p>
            <a:r>
              <a:rPr lang="en-US" b="1" dirty="0"/>
              <a:t>Personnel Management</a:t>
            </a:r>
          </a:p>
        </p:txBody>
      </p:sp>
    </p:spTree>
    <p:extLst>
      <p:ext uri="{BB962C8B-B14F-4D97-AF65-F5344CB8AC3E}">
        <p14:creationId xmlns:p14="http://schemas.microsoft.com/office/powerpoint/2010/main" val="2349922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195</Words>
  <Application>Microsoft Office PowerPoint</Application>
  <PresentationFormat>Widescreen</PresentationFormat>
  <Paragraphs>25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Topics – Administrative &amp; Supply Chain</vt:lpstr>
      <vt:lpstr>Inventory Management</vt:lpstr>
      <vt:lpstr>Select the method best describing how your organization completes the majority of the following…</vt:lpstr>
      <vt:lpstr>What percentage of your supply orders are electronically generated once they reach a predetermined par level?</vt:lpstr>
      <vt:lpstr>Q29. Which of the following settings in your organization use a bed/exam room tracking or patient-flow software system (Note: bed tracking/patient-logistics management may be functionality included within your electronic health record)?</vt:lpstr>
      <vt:lpstr>Financial Management</vt:lpstr>
      <vt:lpstr>Q27. Which of the following deliverables does your organization’s revenue-cycle and contracts-management application offer:</vt:lpstr>
      <vt:lpstr>Q28. What percentage of the following payer-related activities are accomplished using automated electronic routines and/or software? </vt:lpstr>
      <vt:lpstr>Personnel Management</vt:lpstr>
      <vt:lpstr>Q30. Which of the following management tools are available electronically/online to employees throughout your organization?</vt:lpstr>
      <vt:lpstr>Q31. Which of the following types of computer-based clinical education offerings do you provide to clinicians in your organization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DHMW Survey – By The Numbers 2023 Participation</dc:title>
  <dc:creator>Lorren Pettit</dc:creator>
  <cp:lastModifiedBy>Lorren Pettit</cp:lastModifiedBy>
  <cp:revision>2</cp:revision>
  <dcterms:created xsi:type="dcterms:W3CDTF">2023-08-01T19:27:23Z</dcterms:created>
  <dcterms:modified xsi:type="dcterms:W3CDTF">2023-08-29T19:20:02Z</dcterms:modified>
</cp:coreProperties>
</file>