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3" r:id="rId2"/>
    <p:sldId id="259" r:id="rId3"/>
    <p:sldId id="257" r:id="rId4"/>
    <p:sldId id="260" r:id="rId5"/>
    <p:sldId id="261" r:id="rId6"/>
    <p:sldId id="262" r:id="rId7"/>
    <p:sldId id="264" r:id="rId8"/>
    <p:sldId id="265" r:id="rId9"/>
    <p:sldId id="269" r:id="rId10"/>
    <p:sldId id="270" r:id="rId11"/>
    <p:sldId id="275" r:id="rId12"/>
    <p:sldId id="271" r:id="rId13"/>
    <p:sldId id="266" r:id="rId14"/>
    <p:sldId id="274" r:id="rId15"/>
    <p:sldId id="276" r:id="rId16"/>
    <p:sldId id="277" r:id="rId17"/>
    <p:sldId id="278" r:id="rId18"/>
    <p:sldId id="279" r:id="rId19"/>
    <p:sldId id="280" r:id="rId20"/>
    <p:sldId id="28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00C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2CC759-553A-46DB-A73A-291C0E9443AA}" v="17" dt="2023-08-29T19:16:23.9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7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ren Pettit" userId="a74e40c7-df96-4276-bcfe-7232f6e72698" providerId="ADAL" clId="{B1FBFEF4-46B0-4F57-9193-0620572527C7}"/>
    <pc:docChg chg="undo custSel addSld modSld sldOrd">
      <pc:chgData name="Lorren Pettit" userId="a74e40c7-df96-4276-bcfe-7232f6e72698" providerId="ADAL" clId="{B1FBFEF4-46B0-4F57-9193-0620572527C7}" dt="2023-08-02T17:57:30.721" v="764" actId="207"/>
      <pc:docMkLst>
        <pc:docMk/>
      </pc:docMkLst>
      <pc:sldChg chg="modSp mod">
        <pc:chgData name="Lorren Pettit" userId="a74e40c7-df96-4276-bcfe-7232f6e72698" providerId="ADAL" clId="{B1FBFEF4-46B0-4F57-9193-0620572527C7}" dt="2023-08-01T21:51:14.385" v="6" actId="14100"/>
        <pc:sldMkLst>
          <pc:docMk/>
          <pc:sldMk cId="4217389541" sldId="270"/>
        </pc:sldMkLst>
        <pc:spChg chg="mod">
          <ac:chgData name="Lorren Pettit" userId="a74e40c7-df96-4276-bcfe-7232f6e72698" providerId="ADAL" clId="{B1FBFEF4-46B0-4F57-9193-0620572527C7}" dt="2023-08-01T21:51:14.385" v="6" actId="14100"/>
          <ac:spMkLst>
            <pc:docMk/>
            <pc:sldMk cId="4217389541" sldId="270"/>
            <ac:spMk id="2" creationId="{9123AEC6-66D1-0252-A97F-F3BB3793F10F}"/>
          </ac:spMkLst>
        </pc:spChg>
      </pc:sldChg>
      <pc:sldChg chg="modSp mod">
        <pc:chgData name="Lorren Pettit" userId="a74e40c7-df96-4276-bcfe-7232f6e72698" providerId="ADAL" clId="{B1FBFEF4-46B0-4F57-9193-0620572527C7}" dt="2023-08-01T21:51:44.624" v="9" actId="255"/>
        <pc:sldMkLst>
          <pc:docMk/>
          <pc:sldMk cId="1892187115" sldId="272"/>
        </pc:sldMkLst>
        <pc:spChg chg="mod">
          <ac:chgData name="Lorren Pettit" userId="a74e40c7-df96-4276-bcfe-7232f6e72698" providerId="ADAL" clId="{B1FBFEF4-46B0-4F57-9193-0620572527C7}" dt="2023-08-01T21:51:44.624" v="9" actId="255"/>
          <ac:spMkLst>
            <pc:docMk/>
            <pc:sldMk cId="1892187115" sldId="272"/>
            <ac:spMk id="2" creationId="{9123AEC6-66D1-0252-A97F-F3BB3793F10F}"/>
          </ac:spMkLst>
        </pc:spChg>
      </pc:sldChg>
      <pc:sldChg chg="addSp delSp modSp add mod">
        <pc:chgData name="Lorren Pettit" userId="a74e40c7-df96-4276-bcfe-7232f6e72698" providerId="ADAL" clId="{B1FBFEF4-46B0-4F57-9193-0620572527C7}" dt="2023-08-01T22:02:42.376" v="24"/>
        <pc:sldMkLst>
          <pc:docMk/>
          <pc:sldMk cId="1449232063" sldId="274"/>
        </pc:sldMkLst>
        <pc:spChg chg="mod">
          <ac:chgData name="Lorren Pettit" userId="a74e40c7-df96-4276-bcfe-7232f6e72698" providerId="ADAL" clId="{B1FBFEF4-46B0-4F57-9193-0620572527C7}" dt="2023-08-01T22:01:54.278" v="13" actId="20577"/>
          <ac:spMkLst>
            <pc:docMk/>
            <pc:sldMk cId="1449232063" sldId="274"/>
            <ac:spMk id="2" creationId="{9123AEC6-66D1-0252-A97F-F3BB3793F10F}"/>
          </ac:spMkLst>
        </pc:spChg>
        <pc:graphicFrameChg chg="del">
          <ac:chgData name="Lorren Pettit" userId="a74e40c7-df96-4276-bcfe-7232f6e72698" providerId="ADAL" clId="{B1FBFEF4-46B0-4F57-9193-0620572527C7}" dt="2023-08-01T22:01:57.713" v="14" actId="478"/>
          <ac:graphicFrameMkLst>
            <pc:docMk/>
            <pc:sldMk cId="1449232063" sldId="274"/>
            <ac:graphicFrameMk id="3" creationId="{8016CEB2-C3A3-4707-BBA1-F3955E0BDFE7}"/>
          </ac:graphicFrameMkLst>
        </pc:graphicFrameChg>
        <pc:graphicFrameChg chg="add mod">
          <ac:chgData name="Lorren Pettit" userId="a74e40c7-df96-4276-bcfe-7232f6e72698" providerId="ADAL" clId="{B1FBFEF4-46B0-4F57-9193-0620572527C7}" dt="2023-08-01T22:02:42.376" v="24"/>
          <ac:graphicFrameMkLst>
            <pc:docMk/>
            <pc:sldMk cId="1449232063" sldId="274"/>
            <ac:graphicFrameMk id="4" creationId="{63A0D3C6-9A81-49BC-9C8A-4F020764D073}"/>
          </ac:graphicFrameMkLst>
        </pc:graphicFrameChg>
      </pc:sldChg>
      <pc:sldChg chg="addSp delSp modSp add mod">
        <pc:chgData name="Lorren Pettit" userId="a74e40c7-df96-4276-bcfe-7232f6e72698" providerId="ADAL" clId="{B1FBFEF4-46B0-4F57-9193-0620572527C7}" dt="2023-08-01T22:06:31.638" v="56" actId="114"/>
        <pc:sldMkLst>
          <pc:docMk/>
          <pc:sldMk cId="3345980505" sldId="275"/>
        </pc:sldMkLst>
        <pc:spChg chg="mod">
          <ac:chgData name="Lorren Pettit" userId="a74e40c7-df96-4276-bcfe-7232f6e72698" providerId="ADAL" clId="{B1FBFEF4-46B0-4F57-9193-0620572527C7}" dt="2023-08-01T22:03:51.284" v="28" actId="20577"/>
          <ac:spMkLst>
            <pc:docMk/>
            <pc:sldMk cId="3345980505" sldId="275"/>
            <ac:spMk id="2" creationId="{9123AEC6-66D1-0252-A97F-F3BB3793F10F}"/>
          </ac:spMkLst>
        </pc:spChg>
        <pc:spChg chg="add mod">
          <ac:chgData name="Lorren Pettit" userId="a74e40c7-df96-4276-bcfe-7232f6e72698" providerId="ADAL" clId="{B1FBFEF4-46B0-4F57-9193-0620572527C7}" dt="2023-08-01T22:06:31.638" v="56" actId="114"/>
          <ac:spMkLst>
            <pc:docMk/>
            <pc:sldMk cId="3345980505" sldId="275"/>
            <ac:spMk id="7" creationId="{3FDC84A2-1D66-3B1B-4EBD-6BC1A3A53519}"/>
          </ac:spMkLst>
        </pc:spChg>
        <pc:graphicFrameChg chg="add mod">
          <ac:chgData name="Lorren Pettit" userId="a74e40c7-df96-4276-bcfe-7232f6e72698" providerId="ADAL" clId="{B1FBFEF4-46B0-4F57-9193-0620572527C7}" dt="2023-08-01T22:05:45.983" v="45" actId="14100"/>
          <ac:graphicFrameMkLst>
            <pc:docMk/>
            <pc:sldMk cId="3345980505" sldId="275"/>
            <ac:graphicFrameMk id="3" creationId="{92710A4F-87BF-49A9-AE91-37022112A503}"/>
          </ac:graphicFrameMkLst>
        </pc:graphicFrameChg>
        <pc:graphicFrameChg chg="del">
          <ac:chgData name="Lorren Pettit" userId="a74e40c7-df96-4276-bcfe-7232f6e72698" providerId="ADAL" clId="{B1FBFEF4-46B0-4F57-9193-0620572527C7}" dt="2023-08-01T22:03:55.450" v="29" actId="478"/>
          <ac:graphicFrameMkLst>
            <pc:docMk/>
            <pc:sldMk cId="3345980505" sldId="275"/>
            <ac:graphicFrameMk id="4" creationId="{63A0D3C6-9A81-49BC-9C8A-4F020764D073}"/>
          </ac:graphicFrameMkLst>
        </pc:graphicFrameChg>
        <pc:graphicFrameChg chg="add mod">
          <ac:chgData name="Lorren Pettit" userId="a74e40c7-df96-4276-bcfe-7232f6e72698" providerId="ADAL" clId="{B1FBFEF4-46B0-4F57-9193-0620572527C7}" dt="2023-08-01T22:06:05.875" v="51"/>
          <ac:graphicFrameMkLst>
            <pc:docMk/>
            <pc:sldMk cId="3345980505" sldId="275"/>
            <ac:graphicFrameMk id="5" creationId="{F9C0A71A-6C7D-49AB-A908-5954758882D9}"/>
          </ac:graphicFrameMkLst>
        </pc:graphicFrameChg>
      </pc:sldChg>
      <pc:sldChg chg="addSp delSp modSp add mod">
        <pc:chgData name="Lorren Pettit" userId="a74e40c7-df96-4276-bcfe-7232f6e72698" providerId="ADAL" clId="{B1FBFEF4-46B0-4F57-9193-0620572527C7}" dt="2023-08-02T17:34:16.524" v="759" actId="115"/>
        <pc:sldMkLst>
          <pc:docMk/>
          <pc:sldMk cId="20145311" sldId="276"/>
        </pc:sldMkLst>
        <pc:spChg chg="mod">
          <ac:chgData name="Lorren Pettit" userId="a74e40c7-df96-4276-bcfe-7232f6e72698" providerId="ADAL" clId="{B1FBFEF4-46B0-4F57-9193-0620572527C7}" dt="2023-08-02T17:34:16.524" v="759" actId="115"/>
          <ac:spMkLst>
            <pc:docMk/>
            <pc:sldMk cId="20145311" sldId="276"/>
            <ac:spMk id="2" creationId="{9123AEC6-66D1-0252-A97F-F3BB3793F10F}"/>
          </ac:spMkLst>
        </pc:spChg>
        <pc:graphicFrameChg chg="add mod">
          <ac:chgData name="Lorren Pettit" userId="a74e40c7-df96-4276-bcfe-7232f6e72698" providerId="ADAL" clId="{B1FBFEF4-46B0-4F57-9193-0620572527C7}" dt="2023-08-01T22:10:15.390" v="79" actId="14100"/>
          <ac:graphicFrameMkLst>
            <pc:docMk/>
            <pc:sldMk cId="20145311" sldId="276"/>
            <ac:graphicFrameMk id="3" creationId="{F732B513-2BA1-4C8C-8BD2-576036B1CE34}"/>
          </ac:graphicFrameMkLst>
        </pc:graphicFrameChg>
        <pc:graphicFrameChg chg="del">
          <ac:chgData name="Lorren Pettit" userId="a74e40c7-df96-4276-bcfe-7232f6e72698" providerId="ADAL" clId="{B1FBFEF4-46B0-4F57-9193-0620572527C7}" dt="2023-08-01T22:07:49.745" v="58" actId="478"/>
          <ac:graphicFrameMkLst>
            <pc:docMk/>
            <pc:sldMk cId="20145311" sldId="276"/>
            <ac:graphicFrameMk id="4" creationId="{63A0D3C6-9A81-49BC-9C8A-4F020764D073}"/>
          </ac:graphicFrameMkLst>
        </pc:graphicFrameChg>
      </pc:sldChg>
      <pc:sldChg chg="addSp delSp modSp mod">
        <pc:chgData name="Lorren Pettit" userId="a74e40c7-df96-4276-bcfe-7232f6e72698" providerId="ADAL" clId="{B1FBFEF4-46B0-4F57-9193-0620572527C7}" dt="2023-08-02T17:34:12.374" v="758" actId="115"/>
        <pc:sldMkLst>
          <pc:docMk/>
          <pc:sldMk cId="710090714" sldId="277"/>
        </pc:sldMkLst>
        <pc:spChg chg="mod">
          <ac:chgData name="Lorren Pettit" userId="a74e40c7-df96-4276-bcfe-7232f6e72698" providerId="ADAL" clId="{B1FBFEF4-46B0-4F57-9193-0620572527C7}" dt="2023-08-02T17:34:12.374" v="758" actId="115"/>
          <ac:spMkLst>
            <pc:docMk/>
            <pc:sldMk cId="710090714" sldId="277"/>
            <ac:spMk id="2" creationId="{9123AEC6-66D1-0252-A97F-F3BB3793F10F}"/>
          </ac:spMkLst>
        </pc:spChg>
        <pc:graphicFrameChg chg="del">
          <ac:chgData name="Lorren Pettit" userId="a74e40c7-df96-4276-bcfe-7232f6e72698" providerId="ADAL" clId="{B1FBFEF4-46B0-4F57-9193-0620572527C7}" dt="2023-08-01T22:12:41.390" v="80" actId="478"/>
          <ac:graphicFrameMkLst>
            <pc:docMk/>
            <pc:sldMk cId="710090714" sldId="277"/>
            <ac:graphicFrameMk id="3" creationId="{F732B513-2BA1-4C8C-8BD2-576036B1CE34}"/>
          </ac:graphicFrameMkLst>
        </pc:graphicFrameChg>
        <pc:graphicFrameChg chg="add mod">
          <ac:chgData name="Lorren Pettit" userId="a74e40c7-df96-4276-bcfe-7232f6e72698" providerId="ADAL" clId="{B1FBFEF4-46B0-4F57-9193-0620572527C7}" dt="2023-08-01T22:13:37.984" v="95" actId="207"/>
          <ac:graphicFrameMkLst>
            <pc:docMk/>
            <pc:sldMk cId="710090714" sldId="277"/>
            <ac:graphicFrameMk id="4" creationId="{833FF0D5-82CE-4D79-9E21-5AF3F5373EC8}"/>
          </ac:graphicFrameMkLst>
        </pc:graphicFrameChg>
        <pc:graphicFrameChg chg="add mod">
          <ac:chgData name="Lorren Pettit" userId="a74e40c7-df96-4276-bcfe-7232f6e72698" providerId="ADAL" clId="{B1FBFEF4-46B0-4F57-9193-0620572527C7}" dt="2023-08-01T22:14:36.032" v="97"/>
          <ac:graphicFrameMkLst>
            <pc:docMk/>
            <pc:sldMk cId="710090714" sldId="277"/>
            <ac:graphicFrameMk id="5" creationId="{833FF0D5-82CE-4D79-9E21-5AF3F5373EC8}"/>
          </ac:graphicFrameMkLst>
        </pc:graphicFrameChg>
        <pc:graphicFrameChg chg="add mod">
          <ac:chgData name="Lorren Pettit" userId="a74e40c7-df96-4276-bcfe-7232f6e72698" providerId="ADAL" clId="{B1FBFEF4-46B0-4F57-9193-0620572527C7}" dt="2023-08-01T22:14:39.788" v="99"/>
          <ac:graphicFrameMkLst>
            <pc:docMk/>
            <pc:sldMk cId="710090714" sldId="277"/>
            <ac:graphicFrameMk id="6" creationId="{833FF0D5-82CE-4D79-9E21-5AF3F5373EC8}"/>
          </ac:graphicFrameMkLst>
        </pc:graphicFrameChg>
      </pc:sldChg>
      <pc:sldChg chg="addSp delSp modSp mod">
        <pc:chgData name="Lorren Pettit" userId="a74e40c7-df96-4276-bcfe-7232f6e72698" providerId="ADAL" clId="{B1FBFEF4-46B0-4F57-9193-0620572527C7}" dt="2023-08-02T17:35:06.274" v="760" actId="115"/>
        <pc:sldMkLst>
          <pc:docMk/>
          <pc:sldMk cId="43606758" sldId="278"/>
        </pc:sldMkLst>
        <pc:spChg chg="mod">
          <ac:chgData name="Lorren Pettit" userId="a74e40c7-df96-4276-bcfe-7232f6e72698" providerId="ADAL" clId="{B1FBFEF4-46B0-4F57-9193-0620572527C7}" dt="2023-08-02T17:35:06.274" v="760" actId="115"/>
          <ac:spMkLst>
            <pc:docMk/>
            <pc:sldMk cId="43606758" sldId="278"/>
            <ac:spMk id="2" creationId="{9123AEC6-66D1-0252-A97F-F3BB3793F10F}"/>
          </ac:spMkLst>
        </pc:spChg>
        <pc:spChg chg="add del">
          <ac:chgData name="Lorren Pettit" userId="a74e40c7-df96-4276-bcfe-7232f6e72698" providerId="ADAL" clId="{B1FBFEF4-46B0-4F57-9193-0620572527C7}" dt="2023-08-01T22:16:03.617" v="114" actId="22"/>
          <ac:spMkLst>
            <pc:docMk/>
            <pc:sldMk cId="43606758" sldId="278"/>
            <ac:spMk id="6" creationId="{0A83843A-1C5D-D216-3573-E1FDB9328D4C}"/>
          </ac:spMkLst>
        </pc:spChg>
        <pc:graphicFrameChg chg="add mod">
          <ac:chgData name="Lorren Pettit" userId="a74e40c7-df96-4276-bcfe-7232f6e72698" providerId="ADAL" clId="{B1FBFEF4-46B0-4F57-9193-0620572527C7}" dt="2023-08-01T22:15:35.236" v="112"/>
          <ac:graphicFrameMkLst>
            <pc:docMk/>
            <pc:sldMk cId="43606758" sldId="278"/>
            <ac:graphicFrameMk id="3" creationId="{8D034C96-2A26-48AD-80A6-F385E2F2FD7B}"/>
          </ac:graphicFrameMkLst>
        </pc:graphicFrameChg>
        <pc:graphicFrameChg chg="del">
          <ac:chgData name="Lorren Pettit" userId="a74e40c7-df96-4276-bcfe-7232f6e72698" providerId="ADAL" clId="{B1FBFEF4-46B0-4F57-9193-0620572527C7}" dt="2023-08-01T22:14:47.289" v="100" actId="478"/>
          <ac:graphicFrameMkLst>
            <pc:docMk/>
            <pc:sldMk cId="43606758" sldId="278"/>
            <ac:graphicFrameMk id="4" creationId="{833FF0D5-82CE-4D79-9E21-5AF3F5373EC8}"/>
          </ac:graphicFrameMkLst>
        </pc:graphicFrameChg>
      </pc:sldChg>
      <pc:sldChg chg="addSp delSp modSp mod">
        <pc:chgData name="Lorren Pettit" userId="a74e40c7-df96-4276-bcfe-7232f6e72698" providerId="ADAL" clId="{B1FBFEF4-46B0-4F57-9193-0620572527C7}" dt="2023-08-02T17:35:12.604" v="761" actId="115"/>
        <pc:sldMkLst>
          <pc:docMk/>
          <pc:sldMk cId="1812267398" sldId="279"/>
        </pc:sldMkLst>
        <pc:spChg chg="mod">
          <ac:chgData name="Lorren Pettit" userId="a74e40c7-df96-4276-bcfe-7232f6e72698" providerId="ADAL" clId="{B1FBFEF4-46B0-4F57-9193-0620572527C7}" dt="2023-08-02T17:35:12.604" v="761" actId="115"/>
          <ac:spMkLst>
            <pc:docMk/>
            <pc:sldMk cId="1812267398" sldId="279"/>
            <ac:spMk id="2" creationId="{9123AEC6-66D1-0252-A97F-F3BB3793F10F}"/>
          </ac:spMkLst>
        </pc:spChg>
        <pc:graphicFrameChg chg="del">
          <ac:chgData name="Lorren Pettit" userId="a74e40c7-df96-4276-bcfe-7232f6e72698" providerId="ADAL" clId="{B1FBFEF4-46B0-4F57-9193-0620572527C7}" dt="2023-08-01T22:16:39.857" v="118" actId="478"/>
          <ac:graphicFrameMkLst>
            <pc:docMk/>
            <pc:sldMk cId="1812267398" sldId="279"/>
            <ac:graphicFrameMk id="3" creationId="{8D034C96-2A26-48AD-80A6-F385E2F2FD7B}"/>
          </ac:graphicFrameMkLst>
        </pc:graphicFrameChg>
        <pc:graphicFrameChg chg="add mod">
          <ac:chgData name="Lorren Pettit" userId="a74e40c7-df96-4276-bcfe-7232f6e72698" providerId="ADAL" clId="{B1FBFEF4-46B0-4F57-9193-0620572527C7}" dt="2023-08-01T22:17:13.909" v="127"/>
          <ac:graphicFrameMkLst>
            <pc:docMk/>
            <pc:sldMk cId="1812267398" sldId="279"/>
            <ac:graphicFrameMk id="4" creationId="{E79FADB0-D943-429E-8545-5390419A6D6A}"/>
          </ac:graphicFrameMkLst>
        </pc:graphicFrameChg>
      </pc:sldChg>
      <pc:sldChg chg="modSp add mod">
        <pc:chgData name="Lorren Pettit" userId="a74e40c7-df96-4276-bcfe-7232f6e72698" providerId="ADAL" clId="{B1FBFEF4-46B0-4F57-9193-0620572527C7}" dt="2023-08-01T22:18:35.654" v="138" actId="6549"/>
        <pc:sldMkLst>
          <pc:docMk/>
          <pc:sldMk cId="2630185554" sldId="280"/>
        </pc:sldMkLst>
        <pc:spChg chg="mod">
          <ac:chgData name="Lorren Pettit" userId="a74e40c7-df96-4276-bcfe-7232f6e72698" providerId="ADAL" clId="{B1FBFEF4-46B0-4F57-9193-0620572527C7}" dt="2023-08-01T22:18:35.654" v="138" actId="6549"/>
          <ac:spMkLst>
            <pc:docMk/>
            <pc:sldMk cId="2630185554" sldId="280"/>
            <ac:spMk id="2" creationId="{78C3E2D9-96D3-627C-488D-2878CF125A5D}"/>
          </ac:spMkLst>
        </pc:spChg>
      </pc:sldChg>
      <pc:sldChg chg="addSp delSp modSp add mod">
        <pc:chgData name="Lorren Pettit" userId="a74e40c7-df96-4276-bcfe-7232f6e72698" providerId="ADAL" clId="{B1FBFEF4-46B0-4F57-9193-0620572527C7}" dt="2023-08-02T17:57:30.721" v="764" actId="207"/>
        <pc:sldMkLst>
          <pc:docMk/>
          <pc:sldMk cId="4033345227" sldId="281"/>
        </pc:sldMkLst>
        <pc:spChg chg="mod">
          <ac:chgData name="Lorren Pettit" userId="a74e40c7-df96-4276-bcfe-7232f6e72698" providerId="ADAL" clId="{B1FBFEF4-46B0-4F57-9193-0620572527C7}" dt="2023-08-01T22:19:33.798" v="143" actId="20577"/>
          <ac:spMkLst>
            <pc:docMk/>
            <pc:sldMk cId="4033345227" sldId="281"/>
            <ac:spMk id="2" creationId="{9123AEC6-66D1-0252-A97F-F3BB3793F10F}"/>
          </ac:spMkLst>
        </pc:spChg>
        <pc:graphicFrameChg chg="add mod">
          <ac:chgData name="Lorren Pettit" userId="a74e40c7-df96-4276-bcfe-7232f6e72698" providerId="ADAL" clId="{B1FBFEF4-46B0-4F57-9193-0620572527C7}" dt="2023-08-02T17:57:30.721" v="764" actId="207"/>
          <ac:graphicFrameMkLst>
            <pc:docMk/>
            <pc:sldMk cId="4033345227" sldId="281"/>
            <ac:graphicFrameMk id="3" creationId="{CA96BB36-767A-4D58-BDF1-3E8E2EC13653}"/>
          </ac:graphicFrameMkLst>
        </pc:graphicFrameChg>
        <pc:graphicFrameChg chg="del">
          <ac:chgData name="Lorren Pettit" userId="a74e40c7-df96-4276-bcfe-7232f6e72698" providerId="ADAL" clId="{B1FBFEF4-46B0-4F57-9193-0620572527C7}" dt="2023-08-01T22:19:21.271" v="140" actId="478"/>
          <ac:graphicFrameMkLst>
            <pc:docMk/>
            <pc:sldMk cId="4033345227" sldId="281"/>
            <ac:graphicFrameMk id="4" creationId="{E79FADB0-D943-429E-8545-5390419A6D6A}"/>
          </ac:graphicFrameMkLst>
        </pc:graphicFrameChg>
        <pc:graphicFrameChg chg="add mod">
          <ac:chgData name="Lorren Pettit" userId="a74e40c7-df96-4276-bcfe-7232f6e72698" providerId="ADAL" clId="{B1FBFEF4-46B0-4F57-9193-0620572527C7}" dt="2023-08-01T22:20:21.552" v="154"/>
          <ac:graphicFrameMkLst>
            <pc:docMk/>
            <pc:sldMk cId="4033345227" sldId="281"/>
            <ac:graphicFrameMk id="5" creationId="{CA96BB36-767A-4D58-BDF1-3E8E2EC13653}"/>
          </ac:graphicFrameMkLst>
        </pc:graphicFrameChg>
      </pc:sldChg>
      <pc:sldChg chg="addSp delSp modSp mod">
        <pc:chgData name="Lorren Pettit" userId="a74e40c7-df96-4276-bcfe-7232f6e72698" providerId="ADAL" clId="{B1FBFEF4-46B0-4F57-9193-0620572527C7}" dt="2023-08-01T22:21:09.087" v="164" actId="207"/>
        <pc:sldMkLst>
          <pc:docMk/>
          <pc:sldMk cId="1064775735" sldId="282"/>
        </pc:sldMkLst>
        <pc:spChg chg="add mod">
          <ac:chgData name="Lorren Pettit" userId="a74e40c7-df96-4276-bcfe-7232f6e72698" providerId="ADAL" clId="{B1FBFEF4-46B0-4F57-9193-0620572527C7}" dt="2023-08-01T22:21:02.841" v="162" actId="114"/>
          <ac:spMkLst>
            <pc:docMk/>
            <pc:sldMk cId="1064775735" sldId="282"/>
            <ac:spMk id="6" creationId="{8A80FCAC-A9F2-4421-1BBC-6D811A1AA301}"/>
          </ac:spMkLst>
        </pc:spChg>
        <pc:graphicFrameChg chg="del">
          <ac:chgData name="Lorren Pettit" userId="a74e40c7-df96-4276-bcfe-7232f6e72698" providerId="ADAL" clId="{B1FBFEF4-46B0-4F57-9193-0620572527C7}" dt="2023-08-01T22:20:30.277" v="155" actId="478"/>
          <ac:graphicFrameMkLst>
            <pc:docMk/>
            <pc:sldMk cId="1064775735" sldId="282"/>
            <ac:graphicFrameMk id="3" creationId="{CA96BB36-767A-4D58-BDF1-3E8E2EC13653}"/>
          </ac:graphicFrameMkLst>
        </pc:graphicFrameChg>
        <pc:graphicFrameChg chg="add mod">
          <ac:chgData name="Lorren Pettit" userId="a74e40c7-df96-4276-bcfe-7232f6e72698" providerId="ADAL" clId="{B1FBFEF4-46B0-4F57-9193-0620572527C7}" dt="2023-08-01T22:21:09.087" v="164" actId="207"/>
          <ac:graphicFrameMkLst>
            <pc:docMk/>
            <pc:sldMk cId="1064775735" sldId="282"/>
            <ac:graphicFrameMk id="4" creationId="{7F6C8D44-4B03-4A92-A883-044D2E685C4A}"/>
          </ac:graphicFrameMkLst>
        </pc:graphicFrameChg>
      </pc:sldChg>
      <pc:sldChg chg="addSp modSp new mod ord">
        <pc:chgData name="Lorren Pettit" userId="a74e40c7-df96-4276-bcfe-7232f6e72698" providerId="ADAL" clId="{B1FBFEF4-46B0-4F57-9193-0620572527C7}" dt="2023-08-02T15:00:10.023" v="757"/>
        <pc:sldMkLst>
          <pc:docMk/>
          <pc:sldMk cId="2709907827" sldId="283"/>
        </pc:sldMkLst>
        <pc:spChg chg="mod">
          <ac:chgData name="Lorren Pettit" userId="a74e40c7-df96-4276-bcfe-7232f6e72698" providerId="ADAL" clId="{B1FBFEF4-46B0-4F57-9193-0620572527C7}" dt="2023-08-02T14:05:44.958" v="184" actId="20577"/>
          <ac:spMkLst>
            <pc:docMk/>
            <pc:sldMk cId="2709907827" sldId="283"/>
            <ac:spMk id="2" creationId="{79DB9004-A69E-0621-AA53-AC4B3211111C}"/>
          </ac:spMkLst>
        </pc:spChg>
        <pc:spChg chg="add mod">
          <ac:chgData name="Lorren Pettit" userId="a74e40c7-df96-4276-bcfe-7232f6e72698" providerId="ADAL" clId="{B1FBFEF4-46B0-4F57-9193-0620572527C7}" dt="2023-08-02T14:07:52.813" v="332" actId="15"/>
          <ac:spMkLst>
            <pc:docMk/>
            <pc:sldMk cId="2709907827" sldId="283"/>
            <ac:spMk id="3" creationId="{14F0B634-C23E-C4FD-2FC3-10CBC842BA83}"/>
          </ac:spMkLst>
        </pc:spChg>
      </pc:sldChg>
      <pc:sldChg chg="addSp delSp modSp add mod">
        <pc:chgData name="Lorren Pettit" userId="a74e40c7-df96-4276-bcfe-7232f6e72698" providerId="ADAL" clId="{B1FBFEF4-46B0-4F57-9193-0620572527C7}" dt="2023-08-02T17:35:42.807" v="762" actId="20577"/>
        <pc:sldMkLst>
          <pc:docMk/>
          <pc:sldMk cId="3344608863" sldId="284"/>
        </pc:sldMkLst>
        <pc:spChg chg="del">
          <ac:chgData name="Lorren Pettit" userId="a74e40c7-df96-4276-bcfe-7232f6e72698" providerId="ADAL" clId="{B1FBFEF4-46B0-4F57-9193-0620572527C7}" dt="2023-08-02T14:26:10.447" v="402" actId="478"/>
          <ac:spMkLst>
            <pc:docMk/>
            <pc:sldMk cId="3344608863" sldId="284"/>
            <ac:spMk id="6" creationId="{8A80FCAC-A9F2-4421-1BBC-6D811A1AA301}"/>
          </ac:spMkLst>
        </pc:spChg>
        <pc:spChg chg="add mod">
          <ac:chgData name="Lorren Pettit" userId="a74e40c7-df96-4276-bcfe-7232f6e72698" providerId="ADAL" clId="{B1FBFEF4-46B0-4F57-9193-0620572527C7}" dt="2023-08-02T14:29:31.985" v="460" actId="20577"/>
          <ac:spMkLst>
            <pc:docMk/>
            <pc:sldMk cId="3344608863" sldId="284"/>
            <ac:spMk id="7" creationId="{48638367-78C5-778A-0FF3-1B04245BCB96}"/>
          </ac:spMkLst>
        </pc:spChg>
        <pc:spChg chg="add mod">
          <ac:chgData name="Lorren Pettit" userId="a74e40c7-df96-4276-bcfe-7232f6e72698" providerId="ADAL" clId="{B1FBFEF4-46B0-4F57-9193-0620572527C7}" dt="2023-08-02T14:30:46.020" v="479" actId="255"/>
          <ac:spMkLst>
            <pc:docMk/>
            <pc:sldMk cId="3344608863" sldId="284"/>
            <ac:spMk id="8" creationId="{D1DF28DF-D651-6F55-D5D9-B8DA5B0D82A5}"/>
          </ac:spMkLst>
        </pc:spChg>
        <pc:spChg chg="add mod">
          <ac:chgData name="Lorren Pettit" userId="a74e40c7-df96-4276-bcfe-7232f6e72698" providerId="ADAL" clId="{B1FBFEF4-46B0-4F57-9193-0620572527C7}" dt="2023-08-02T17:35:42.807" v="762" actId="20577"/>
          <ac:spMkLst>
            <pc:docMk/>
            <pc:sldMk cId="3344608863" sldId="284"/>
            <ac:spMk id="9" creationId="{D844876C-5EE7-0B2C-7396-6C6A04FA6310}"/>
          </ac:spMkLst>
        </pc:spChg>
        <pc:graphicFrameChg chg="add mod">
          <ac:chgData name="Lorren Pettit" userId="a74e40c7-df96-4276-bcfe-7232f6e72698" providerId="ADAL" clId="{B1FBFEF4-46B0-4F57-9193-0620572527C7}" dt="2023-08-02T14:56:53.294" v="741" actId="207"/>
          <ac:graphicFrameMkLst>
            <pc:docMk/>
            <pc:sldMk cId="3344608863" sldId="284"/>
            <ac:graphicFrameMk id="3" creationId="{6D42CF3A-B1F8-3E90-B6C5-2F841D6A4BDA}"/>
          </ac:graphicFrameMkLst>
        </pc:graphicFrameChg>
        <pc:graphicFrameChg chg="del">
          <ac:chgData name="Lorren Pettit" userId="a74e40c7-df96-4276-bcfe-7232f6e72698" providerId="ADAL" clId="{B1FBFEF4-46B0-4F57-9193-0620572527C7}" dt="2023-08-02T14:23:51.496" v="334" actId="478"/>
          <ac:graphicFrameMkLst>
            <pc:docMk/>
            <pc:sldMk cId="3344608863" sldId="284"/>
            <ac:graphicFrameMk id="4" creationId="{7F6C8D44-4B03-4A92-A883-044D2E685C4A}"/>
          </ac:graphicFrameMkLst>
        </pc:graphicFrameChg>
        <pc:graphicFrameChg chg="add mod">
          <ac:chgData name="Lorren Pettit" userId="a74e40c7-df96-4276-bcfe-7232f6e72698" providerId="ADAL" clId="{B1FBFEF4-46B0-4F57-9193-0620572527C7}" dt="2023-08-02T14:24:52.152" v="339"/>
          <ac:graphicFrameMkLst>
            <pc:docMk/>
            <pc:sldMk cId="3344608863" sldId="284"/>
            <ac:graphicFrameMk id="5" creationId="{6D42CF3A-B1F8-3E90-B6C5-2F841D6A4BDA}"/>
          </ac:graphicFrameMkLst>
        </pc:graphicFrameChg>
      </pc:sldChg>
      <pc:sldChg chg="modSp mod">
        <pc:chgData name="Lorren Pettit" userId="a74e40c7-df96-4276-bcfe-7232f6e72698" providerId="ADAL" clId="{B1FBFEF4-46B0-4F57-9193-0620572527C7}" dt="2023-08-02T14:58:58.423" v="755" actId="122"/>
        <pc:sldMkLst>
          <pc:docMk/>
          <pc:sldMk cId="3913816411" sldId="285"/>
        </pc:sldMkLst>
        <pc:spChg chg="mod">
          <ac:chgData name="Lorren Pettit" userId="a74e40c7-df96-4276-bcfe-7232f6e72698" providerId="ADAL" clId="{B1FBFEF4-46B0-4F57-9193-0620572527C7}" dt="2023-08-02T14:58:58.423" v="755" actId="122"/>
          <ac:spMkLst>
            <pc:docMk/>
            <pc:sldMk cId="3913816411" sldId="285"/>
            <ac:spMk id="3" creationId="{2D768BBE-45AA-D945-836E-47C93F37813C}"/>
          </ac:spMkLst>
        </pc:spChg>
      </pc:sldChg>
    </pc:docChg>
  </pc:docChgLst>
  <pc:docChgLst>
    <pc:chgData name="Lorren Pettit" userId="a74e40c7-df96-4276-bcfe-7232f6e72698" providerId="ADAL" clId="{172CC759-553A-46DB-A73A-291C0E9443AA}"/>
    <pc:docChg chg="undo custSel delSld modSld">
      <pc:chgData name="Lorren Pettit" userId="a74e40c7-df96-4276-bcfe-7232f6e72698" providerId="ADAL" clId="{172CC759-553A-46DB-A73A-291C0E9443AA}" dt="2023-08-29T19:16:44.506" v="59" actId="2696"/>
      <pc:docMkLst>
        <pc:docMk/>
      </pc:docMkLst>
      <pc:sldChg chg="addSp delSp modSp mod">
        <pc:chgData name="Lorren Pettit" userId="a74e40c7-df96-4276-bcfe-7232f6e72698" providerId="ADAL" clId="{172CC759-553A-46DB-A73A-291C0E9443AA}" dt="2023-08-29T19:11:02.291" v="4" actId="1076"/>
        <pc:sldMkLst>
          <pc:docMk/>
          <pc:sldMk cId="2927521187" sldId="257"/>
        </pc:sldMkLst>
        <pc:graphicFrameChg chg="del">
          <ac:chgData name="Lorren Pettit" userId="a74e40c7-df96-4276-bcfe-7232f6e72698" providerId="ADAL" clId="{172CC759-553A-46DB-A73A-291C0E9443AA}" dt="2023-08-29T19:10:58.460" v="3" actId="21"/>
          <ac:graphicFrameMkLst>
            <pc:docMk/>
            <pc:sldMk cId="2927521187" sldId="257"/>
            <ac:graphicFrameMk id="3" creationId="{E4AE0592-0DAD-462F-AD67-35BA81485A30}"/>
          </ac:graphicFrameMkLst>
        </pc:graphicFrameChg>
        <pc:picChg chg="add mod">
          <ac:chgData name="Lorren Pettit" userId="a74e40c7-df96-4276-bcfe-7232f6e72698" providerId="ADAL" clId="{172CC759-553A-46DB-A73A-291C0E9443AA}" dt="2023-08-29T19:11:02.291" v="4" actId="1076"/>
          <ac:picMkLst>
            <pc:docMk/>
            <pc:sldMk cId="2927521187" sldId="257"/>
            <ac:picMk id="4" creationId="{A674BDA4-3EA7-EF29-0B36-89E6A43120E2}"/>
          </ac:picMkLst>
        </pc:picChg>
      </pc:sldChg>
      <pc:sldChg chg="del">
        <pc:chgData name="Lorren Pettit" userId="a74e40c7-df96-4276-bcfe-7232f6e72698" providerId="ADAL" clId="{172CC759-553A-46DB-A73A-291C0E9443AA}" dt="2023-08-29T19:11:09.572" v="5" actId="2696"/>
        <pc:sldMkLst>
          <pc:docMk/>
          <pc:sldMk cId="473567708" sldId="258"/>
        </pc:sldMkLst>
      </pc:sldChg>
      <pc:sldChg chg="addSp delSp modSp mod">
        <pc:chgData name="Lorren Pettit" userId="a74e40c7-df96-4276-bcfe-7232f6e72698" providerId="ADAL" clId="{172CC759-553A-46DB-A73A-291C0E9443AA}" dt="2023-08-29T19:11:23.035" v="8" actId="1076"/>
        <pc:sldMkLst>
          <pc:docMk/>
          <pc:sldMk cId="265710469" sldId="261"/>
        </pc:sldMkLst>
        <pc:graphicFrameChg chg="del">
          <ac:chgData name="Lorren Pettit" userId="a74e40c7-df96-4276-bcfe-7232f6e72698" providerId="ADAL" clId="{172CC759-553A-46DB-A73A-291C0E9443AA}" dt="2023-08-29T19:11:19.044" v="7" actId="21"/>
          <ac:graphicFrameMkLst>
            <pc:docMk/>
            <pc:sldMk cId="265710469" sldId="261"/>
            <ac:graphicFrameMk id="4" creationId="{3BFF584D-FD45-4BBF-B89F-2BC26F087570}"/>
          </ac:graphicFrameMkLst>
        </pc:graphicFrameChg>
        <pc:picChg chg="add mod">
          <ac:chgData name="Lorren Pettit" userId="a74e40c7-df96-4276-bcfe-7232f6e72698" providerId="ADAL" clId="{172CC759-553A-46DB-A73A-291C0E9443AA}" dt="2023-08-29T19:11:23.035" v="8" actId="1076"/>
          <ac:picMkLst>
            <pc:docMk/>
            <pc:sldMk cId="265710469" sldId="261"/>
            <ac:picMk id="3" creationId="{4162E19D-BBDD-CFFA-6C22-AC123B3B9636}"/>
          </ac:picMkLst>
        </pc:picChg>
      </pc:sldChg>
      <pc:sldChg chg="addSp delSp modSp mod">
        <pc:chgData name="Lorren Pettit" userId="a74e40c7-df96-4276-bcfe-7232f6e72698" providerId="ADAL" clId="{172CC759-553A-46DB-A73A-291C0E9443AA}" dt="2023-08-29T19:11:38.857" v="11" actId="1076"/>
        <pc:sldMkLst>
          <pc:docMk/>
          <pc:sldMk cId="2411931697" sldId="262"/>
        </pc:sldMkLst>
        <pc:graphicFrameChg chg="del">
          <ac:chgData name="Lorren Pettit" userId="a74e40c7-df96-4276-bcfe-7232f6e72698" providerId="ADAL" clId="{172CC759-553A-46DB-A73A-291C0E9443AA}" dt="2023-08-29T19:11:33.964" v="10" actId="21"/>
          <ac:graphicFrameMkLst>
            <pc:docMk/>
            <pc:sldMk cId="2411931697" sldId="262"/>
            <ac:graphicFrameMk id="3" creationId="{07971E94-B495-4D71-9398-D554E3749CD2}"/>
          </ac:graphicFrameMkLst>
        </pc:graphicFrameChg>
        <pc:picChg chg="add mod">
          <ac:chgData name="Lorren Pettit" userId="a74e40c7-df96-4276-bcfe-7232f6e72698" providerId="ADAL" clId="{172CC759-553A-46DB-A73A-291C0E9443AA}" dt="2023-08-29T19:11:38.857" v="11" actId="1076"/>
          <ac:picMkLst>
            <pc:docMk/>
            <pc:sldMk cId="2411931697" sldId="262"/>
            <ac:picMk id="4" creationId="{C9BCD694-1505-5273-5295-522C136BB5C6}"/>
          </ac:picMkLst>
        </pc:picChg>
      </pc:sldChg>
      <pc:sldChg chg="del">
        <pc:chgData name="Lorren Pettit" userId="a74e40c7-df96-4276-bcfe-7232f6e72698" providerId="ADAL" clId="{172CC759-553A-46DB-A73A-291C0E9443AA}" dt="2023-08-29T19:11:48.214" v="12" actId="2696"/>
        <pc:sldMkLst>
          <pc:docMk/>
          <pc:sldMk cId="2722665965" sldId="263"/>
        </pc:sldMkLst>
      </pc:sldChg>
      <pc:sldChg chg="addSp delSp modSp mod">
        <pc:chgData name="Lorren Pettit" userId="a74e40c7-df96-4276-bcfe-7232f6e72698" providerId="ADAL" clId="{172CC759-553A-46DB-A73A-291C0E9443AA}" dt="2023-08-29T19:12:02.992" v="15" actId="1076"/>
        <pc:sldMkLst>
          <pc:docMk/>
          <pc:sldMk cId="3439448711" sldId="264"/>
        </pc:sldMkLst>
        <pc:graphicFrameChg chg="del">
          <ac:chgData name="Lorren Pettit" userId="a74e40c7-df96-4276-bcfe-7232f6e72698" providerId="ADAL" clId="{172CC759-553A-46DB-A73A-291C0E9443AA}" dt="2023-08-29T19:11:59.877" v="14" actId="21"/>
          <ac:graphicFrameMkLst>
            <pc:docMk/>
            <pc:sldMk cId="3439448711" sldId="264"/>
            <ac:graphicFrameMk id="4" creationId="{64207691-3103-4EB9-8523-E72DD74AA488}"/>
          </ac:graphicFrameMkLst>
        </pc:graphicFrameChg>
        <pc:picChg chg="add mod">
          <ac:chgData name="Lorren Pettit" userId="a74e40c7-df96-4276-bcfe-7232f6e72698" providerId="ADAL" clId="{172CC759-553A-46DB-A73A-291C0E9443AA}" dt="2023-08-29T19:12:02.992" v="15" actId="1076"/>
          <ac:picMkLst>
            <pc:docMk/>
            <pc:sldMk cId="3439448711" sldId="264"/>
            <ac:picMk id="3" creationId="{8950AE20-0986-F8A9-DDA1-651B20E5DF59}"/>
          </ac:picMkLst>
        </pc:picChg>
      </pc:sldChg>
      <pc:sldChg chg="addSp delSp modSp mod">
        <pc:chgData name="Lorren Pettit" userId="a74e40c7-df96-4276-bcfe-7232f6e72698" providerId="ADAL" clId="{172CC759-553A-46DB-A73A-291C0E9443AA}" dt="2023-08-29T19:13:38.121" v="32" actId="1076"/>
        <pc:sldMkLst>
          <pc:docMk/>
          <pc:sldMk cId="3309876502" sldId="266"/>
        </pc:sldMkLst>
        <pc:graphicFrameChg chg="del">
          <ac:chgData name="Lorren Pettit" userId="a74e40c7-df96-4276-bcfe-7232f6e72698" providerId="ADAL" clId="{172CC759-553A-46DB-A73A-291C0E9443AA}" dt="2023-08-29T19:13:36.321" v="31" actId="21"/>
          <ac:graphicFrameMkLst>
            <pc:docMk/>
            <pc:sldMk cId="3309876502" sldId="266"/>
            <ac:graphicFrameMk id="3" creationId="{8016CEB2-C3A3-4707-BBA1-F3955E0BDFE7}"/>
          </ac:graphicFrameMkLst>
        </pc:graphicFrameChg>
        <pc:picChg chg="add mod">
          <ac:chgData name="Lorren Pettit" userId="a74e40c7-df96-4276-bcfe-7232f6e72698" providerId="ADAL" clId="{172CC759-553A-46DB-A73A-291C0E9443AA}" dt="2023-08-29T19:13:38.121" v="32" actId="1076"/>
          <ac:picMkLst>
            <pc:docMk/>
            <pc:sldMk cId="3309876502" sldId="266"/>
            <ac:picMk id="4" creationId="{A98FA070-FE37-0F99-C628-B2F91E72D255}"/>
          </ac:picMkLst>
        </pc:picChg>
      </pc:sldChg>
      <pc:sldChg chg="del">
        <pc:chgData name="Lorren Pettit" userId="a74e40c7-df96-4276-bcfe-7232f6e72698" providerId="ADAL" clId="{172CC759-553A-46DB-A73A-291C0E9443AA}" dt="2023-08-29T19:10:11.133" v="0" actId="2696"/>
        <pc:sldMkLst>
          <pc:docMk/>
          <pc:sldMk cId="4075544697" sldId="267"/>
        </pc:sldMkLst>
      </pc:sldChg>
      <pc:sldChg chg="del">
        <pc:chgData name="Lorren Pettit" userId="a74e40c7-df96-4276-bcfe-7232f6e72698" providerId="ADAL" clId="{172CC759-553A-46DB-A73A-291C0E9443AA}" dt="2023-08-29T19:10:11.133" v="0" actId="2696"/>
        <pc:sldMkLst>
          <pc:docMk/>
          <pc:sldMk cId="985068671" sldId="268"/>
        </pc:sldMkLst>
      </pc:sldChg>
      <pc:sldChg chg="addSp delSp modSp mod">
        <pc:chgData name="Lorren Pettit" userId="a74e40c7-df96-4276-bcfe-7232f6e72698" providerId="ADAL" clId="{172CC759-553A-46DB-A73A-291C0E9443AA}" dt="2023-08-29T19:12:17.421" v="18" actId="1076"/>
        <pc:sldMkLst>
          <pc:docMk/>
          <pc:sldMk cId="1178879350" sldId="269"/>
        </pc:sldMkLst>
        <pc:graphicFrameChg chg="del">
          <ac:chgData name="Lorren Pettit" userId="a74e40c7-df96-4276-bcfe-7232f6e72698" providerId="ADAL" clId="{172CC759-553A-46DB-A73A-291C0E9443AA}" dt="2023-08-29T19:12:14.549" v="17" actId="21"/>
          <ac:graphicFrameMkLst>
            <pc:docMk/>
            <pc:sldMk cId="1178879350" sldId="269"/>
            <ac:graphicFrameMk id="4" creationId="{26F0C1D8-ED45-445A-B09E-76CAF9F1A2B3}"/>
          </ac:graphicFrameMkLst>
        </pc:graphicFrameChg>
        <pc:picChg chg="add mod">
          <ac:chgData name="Lorren Pettit" userId="a74e40c7-df96-4276-bcfe-7232f6e72698" providerId="ADAL" clId="{172CC759-553A-46DB-A73A-291C0E9443AA}" dt="2023-08-29T19:12:17.421" v="18" actId="1076"/>
          <ac:picMkLst>
            <pc:docMk/>
            <pc:sldMk cId="1178879350" sldId="269"/>
            <ac:picMk id="3" creationId="{76594D6F-5DDE-9F68-6907-69101752F443}"/>
          </ac:picMkLst>
        </pc:picChg>
      </pc:sldChg>
      <pc:sldChg chg="addSp delSp modSp mod">
        <pc:chgData name="Lorren Pettit" userId="a74e40c7-df96-4276-bcfe-7232f6e72698" providerId="ADAL" clId="{172CC759-553A-46DB-A73A-291C0E9443AA}" dt="2023-08-29T19:12:50.934" v="23" actId="1076"/>
        <pc:sldMkLst>
          <pc:docMk/>
          <pc:sldMk cId="4217389541" sldId="270"/>
        </pc:sldMkLst>
        <pc:graphicFrameChg chg="del">
          <ac:chgData name="Lorren Pettit" userId="a74e40c7-df96-4276-bcfe-7232f6e72698" providerId="ADAL" clId="{172CC759-553A-46DB-A73A-291C0E9443AA}" dt="2023-08-29T19:12:32.999" v="20" actId="21"/>
          <ac:graphicFrameMkLst>
            <pc:docMk/>
            <pc:sldMk cId="4217389541" sldId="270"/>
            <ac:graphicFrameMk id="3" creationId="{B9DEC4FA-4486-4E8E-9AE9-5D04B90911DD}"/>
          </ac:graphicFrameMkLst>
        </pc:graphicFrameChg>
        <pc:graphicFrameChg chg="add del mod">
          <ac:chgData name="Lorren Pettit" userId="a74e40c7-df96-4276-bcfe-7232f6e72698" providerId="ADAL" clId="{172CC759-553A-46DB-A73A-291C0E9443AA}" dt="2023-08-29T19:12:49.262" v="22" actId="21"/>
          <ac:graphicFrameMkLst>
            <pc:docMk/>
            <pc:sldMk cId="4217389541" sldId="270"/>
            <ac:graphicFrameMk id="4" creationId="{753CEA69-1E8E-AE2B-5179-3F92A70109FA}"/>
          </ac:graphicFrameMkLst>
        </pc:graphicFrameChg>
        <pc:picChg chg="add mod">
          <ac:chgData name="Lorren Pettit" userId="a74e40c7-df96-4276-bcfe-7232f6e72698" providerId="ADAL" clId="{172CC759-553A-46DB-A73A-291C0E9443AA}" dt="2023-08-29T19:12:50.934" v="23" actId="1076"/>
          <ac:picMkLst>
            <pc:docMk/>
            <pc:sldMk cId="4217389541" sldId="270"/>
            <ac:picMk id="5" creationId="{76749D3A-596D-1E41-CE82-9D4DFE687CEF}"/>
          </ac:picMkLst>
        </pc:picChg>
      </pc:sldChg>
      <pc:sldChg chg="del">
        <pc:chgData name="Lorren Pettit" userId="a74e40c7-df96-4276-bcfe-7232f6e72698" providerId="ADAL" clId="{172CC759-553A-46DB-A73A-291C0E9443AA}" dt="2023-08-29T19:12:55.072" v="24" actId="2696"/>
        <pc:sldMkLst>
          <pc:docMk/>
          <pc:sldMk cId="1892187115" sldId="272"/>
        </pc:sldMkLst>
      </pc:sldChg>
      <pc:sldChg chg="del">
        <pc:chgData name="Lorren Pettit" userId="a74e40c7-df96-4276-bcfe-7232f6e72698" providerId="ADAL" clId="{172CC759-553A-46DB-A73A-291C0E9443AA}" dt="2023-08-29T19:10:45.611" v="1" actId="2696"/>
        <pc:sldMkLst>
          <pc:docMk/>
          <pc:sldMk cId="1258095240" sldId="273"/>
        </pc:sldMkLst>
      </pc:sldChg>
      <pc:sldChg chg="addSp delSp modSp mod">
        <pc:chgData name="Lorren Pettit" userId="a74e40c7-df96-4276-bcfe-7232f6e72698" providerId="ADAL" clId="{172CC759-553A-46DB-A73A-291C0E9443AA}" dt="2023-08-29T19:14:28.329" v="35" actId="1076"/>
        <pc:sldMkLst>
          <pc:docMk/>
          <pc:sldMk cId="1449232063" sldId="274"/>
        </pc:sldMkLst>
        <pc:graphicFrameChg chg="del">
          <ac:chgData name="Lorren Pettit" userId="a74e40c7-df96-4276-bcfe-7232f6e72698" providerId="ADAL" clId="{172CC759-553A-46DB-A73A-291C0E9443AA}" dt="2023-08-29T19:14:24.440" v="34" actId="21"/>
          <ac:graphicFrameMkLst>
            <pc:docMk/>
            <pc:sldMk cId="1449232063" sldId="274"/>
            <ac:graphicFrameMk id="4" creationId="{63A0D3C6-9A81-49BC-9C8A-4F020764D073}"/>
          </ac:graphicFrameMkLst>
        </pc:graphicFrameChg>
        <pc:picChg chg="add mod">
          <ac:chgData name="Lorren Pettit" userId="a74e40c7-df96-4276-bcfe-7232f6e72698" providerId="ADAL" clId="{172CC759-553A-46DB-A73A-291C0E9443AA}" dt="2023-08-29T19:14:28.329" v="35" actId="1076"/>
          <ac:picMkLst>
            <pc:docMk/>
            <pc:sldMk cId="1449232063" sldId="274"/>
            <ac:picMk id="3" creationId="{75D911B8-3FE6-782E-4D27-83833060D861}"/>
          </ac:picMkLst>
        </pc:picChg>
      </pc:sldChg>
      <pc:sldChg chg="addSp delSp modSp mod">
        <pc:chgData name="Lorren Pettit" userId="a74e40c7-df96-4276-bcfe-7232f6e72698" providerId="ADAL" clId="{172CC759-553A-46DB-A73A-291C0E9443AA}" dt="2023-08-29T19:13:20.920" v="29" actId="1076"/>
        <pc:sldMkLst>
          <pc:docMk/>
          <pc:sldMk cId="3345980505" sldId="275"/>
        </pc:sldMkLst>
        <pc:spChg chg="del">
          <ac:chgData name="Lorren Pettit" userId="a74e40c7-df96-4276-bcfe-7232f6e72698" providerId="ADAL" clId="{172CC759-553A-46DB-A73A-291C0E9443AA}" dt="2023-08-29T19:13:04.033" v="25" actId="21"/>
          <ac:spMkLst>
            <pc:docMk/>
            <pc:sldMk cId="3345980505" sldId="275"/>
            <ac:spMk id="7" creationId="{3FDC84A2-1D66-3B1B-4EBD-6BC1A3A53519}"/>
          </ac:spMkLst>
        </pc:spChg>
        <pc:graphicFrameChg chg="del mod">
          <ac:chgData name="Lorren Pettit" userId="a74e40c7-df96-4276-bcfe-7232f6e72698" providerId="ADAL" clId="{172CC759-553A-46DB-A73A-291C0E9443AA}" dt="2023-08-29T19:13:16.945" v="28" actId="21"/>
          <ac:graphicFrameMkLst>
            <pc:docMk/>
            <pc:sldMk cId="3345980505" sldId="275"/>
            <ac:graphicFrameMk id="3" creationId="{92710A4F-87BF-49A9-AE91-37022112A503}"/>
          </ac:graphicFrameMkLst>
        </pc:graphicFrameChg>
        <pc:graphicFrameChg chg="del">
          <ac:chgData name="Lorren Pettit" userId="a74e40c7-df96-4276-bcfe-7232f6e72698" providerId="ADAL" clId="{172CC759-553A-46DB-A73A-291C0E9443AA}" dt="2023-08-29T19:13:04.033" v="25" actId="21"/>
          <ac:graphicFrameMkLst>
            <pc:docMk/>
            <pc:sldMk cId="3345980505" sldId="275"/>
            <ac:graphicFrameMk id="5" creationId="{F9C0A71A-6C7D-49AB-A908-5954758882D9}"/>
          </ac:graphicFrameMkLst>
        </pc:graphicFrameChg>
        <pc:picChg chg="add mod">
          <ac:chgData name="Lorren Pettit" userId="a74e40c7-df96-4276-bcfe-7232f6e72698" providerId="ADAL" clId="{172CC759-553A-46DB-A73A-291C0E9443AA}" dt="2023-08-29T19:13:20.920" v="29" actId="1076"/>
          <ac:picMkLst>
            <pc:docMk/>
            <pc:sldMk cId="3345980505" sldId="275"/>
            <ac:picMk id="4" creationId="{4E24FB2B-F3B6-5215-B2C2-DFF810E255AF}"/>
          </ac:picMkLst>
        </pc:picChg>
      </pc:sldChg>
      <pc:sldChg chg="addSp delSp modSp mod">
        <pc:chgData name="Lorren Pettit" userId="a74e40c7-df96-4276-bcfe-7232f6e72698" providerId="ADAL" clId="{172CC759-553A-46DB-A73A-291C0E9443AA}" dt="2023-08-29T19:14:52.140" v="40" actId="1076"/>
        <pc:sldMkLst>
          <pc:docMk/>
          <pc:sldMk cId="20145311" sldId="276"/>
        </pc:sldMkLst>
        <pc:graphicFrameChg chg="add del">
          <ac:chgData name="Lorren Pettit" userId="a74e40c7-df96-4276-bcfe-7232f6e72698" providerId="ADAL" clId="{172CC759-553A-46DB-A73A-291C0E9443AA}" dt="2023-08-29T19:14:47.324" v="39" actId="21"/>
          <ac:graphicFrameMkLst>
            <pc:docMk/>
            <pc:sldMk cId="20145311" sldId="276"/>
            <ac:graphicFrameMk id="3" creationId="{F732B513-2BA1-4C8C-8BD2-576036B1CE34}"/>
          </ac:graphicFrameMkLst>
        </pc:graphicFrameChg>
        <pc:picChg chg="add mod">
          <ac:chgData name="Lorren Pettit" userId="a74e40c7-df96-4276-bcfe-7232f6e72698" providerId="ADAL" clId="{172CC759-553A-46DB-A73A-291C0E9443AA}" dt="2023-08-29T19:14:52.140" v="40" actId="1076"/>
          <ac:picMkLst>
            <pc:docMk/>
            <pc:sldMk cId="20145311" sldId="276"/>
            <ac:picMk id="4" creationId="{47FAB488-574F-779E-63B2-962493E6A22A}"/>
          </ac:picMkLst>
        </pc:picChg>
      </pc:sldChg>
      <pc:sldChg chg="addSp delSp modSp mod">
        <pc:chgData name="Lorren Pettit" userId="a74e40c7-df96-4276-bcfe-7232f6e72698" providerId="ADAL" clId="{172CC759-553A-46DB-A73A-291C0E9443AA}" dt="2023-08-29T19:15:04.440" v="43" actId="1076"/>
        <pc:sldMkLst>
          <pc:docMk/>
          <pc:sldMk cId="710090714" sldId="277"/>
        </pc:sldMkLst>
        <pc:graphicFrameChg chg="del">
          <ac:chgData name="Lorren Pettit" userId="a74e40c7-df96-4276-bcfe-7232f6e72698" providerId="ADAL" clId="{172CC759-553A-46DB-A73A-291C0E9443AA}" dt="2023-08-29T19:15:01.642" v="42" actId="21"/>
          <ac:graphicFrameMkLst>
            <pc:docMk/>
            <pc:sldMk cId="710090714" sldId="277"/>
            <ac:graphicFrameMk id="4" creationId="{833FF0D5-82CE-4D79-9E21-5AF3F5373EC8}"/>
          </ac:graphicFrameMkLst>
        </pc:graphicFrameChg>
        <pc:picChg chg="add mod">
          <ac:chgData name="Lorren Pettit" userId="a74e40c7-df96-4276-bcfe-7232f6e72698" providerId="ADAL" clId="{172CC759-553A-46DB-A73A-291C0E9443AA}" dt="2023-08-29T19:15:04.440" v="43" actId="1076"/>
          <ac:picMkLst>
            <pc:docMk/>
            <pc:sldMk cId="710090714" sldId="277"/>
            <ac:picMk id="3" creationId="{81BFB7A0-18E0-22A5-1CD8-DD4FB5EC9E2D}"/>
          </ac:picMkLst>
        </pc:picChg>
      </pc:sldChg>
      <pc:sldChg chg="addSp delSp modSp mod">
        <pc:chgData name="Lorren Pettit" userId="a74e40c7-df96-4276-bcfe-7232f6e72698" providerId="ADAL" clId="{172CC759-553A-46DB-A73A-291C0E9443AA}" dt="2023-08-29T19:15:17.347" v="46" actId="1076"/>
        <pc:sldMkLst>
          <pc:docMk/>
          <pc:sldMk cId="43606758" sldId="278"/>
        </pc:sldMkLst>
        <pc:graphicFrameChg chg="del">
          <ac:chgData name="Lorren Pettit" userId="a74e40c7-df96-4276-bcfe-7232f6e72698" providerId="ADAL" clId="{172CC759-553A-46DB-A73A-291C0E9443AA}" dt="2023-08-29T19:15:14.399" v="45" actId="21"/>
          <ac:graphicFrameMkLst>
            <pc:docMk/>
            <pc:sldMk cId="43606758" sldId="278"/>
            <ac:graphicFrameMk id="3" creationId="{8D034C96-2A26-48AD-80A6-F385E2F2FD7B}"/>
          </ac:graphicFrameMkLst>
        </pc:graphicFrameChg>
        <pc:picChg chg="add mod">
          <ac:chgData name="Lorren Pettit" userId="a74e40c7-df96-4276-bcfe-7232f6e72698" providerId="ADAL" clId="{172CC759-553A-46DB-A73A-291C0E9443AA}" dt="2023-08-29T19:15:17.347" v="46" actId="1076"/>
          <ac:picMkLst>
            <pc:docMk/>
            <pc:sldMk cId="43606758" sldId="278"/>
            <ac:picMk id="4" creationId="{A5725F40-4C21-CC3D-2D7B-E9429474E44B}"/>
          </ac:picMkLst>
        </pc:picChg>
      </pc:sldChg>
      <pc:sldChg chg="addSp delSp modSp mod">
        <pc:chgData name="Lorren Pettit" userId="a74e40c7-df96-4276-bcfe-7232f6e72698" providerId="ADAL" clId="{172CC759-553A-46DB-A73A-291C0E9443AA}" dt="2023-08-29T19:15:43.068" v="51" actId="1076"/>
        <pc:sldMkLst>
          <pc:docMk/>
          <pc:sldMk cId="1812267398" sldId="279"/>
        </pc:sldMkLst>
        <pc:graphicFrameChg chg="add del mod">
          <ac:chgData name="Lorren Pettit" userId="a74e40c7-df96-4276-bcfe-7232f6e72698" providerId="ADAL" clId="{172CC759-553A-46DB-A73A-291C0E9443AA}" dt="2023-08-29T19:15:40.271" v="50" actId="21"/>
          <ac:graphicFrameMkLst>
            <pc:docMk/>
            <pc:sldMk cId="1812267398" sldId="279"/>
            <ac:graphicFrameMk id="3" creationId="{ADB0B391-DE05-5F46-31EB-C42C30843BCC}"/>
          </ac:graphicFrameMkLst>
        </pc:graphicFrameChg>
        <pc:graphicFrameChg chg="del">
          <ac:chgData name="Lorren Pettit" userId="a74e40c7-df96-4276-bcfe-7232f6e72698" providerId="ADAL" clId="{172CC759-553A-46DB-A73A-291C0E9443AA}" dt="2023-08-29T19:15:26.435" v="48" actId="21"/>
          <ac:graphicFrameMkLst>
            <pc:docMk/>
            <pc:sldMk cId="1812267398" sldId="279"/>
            <ac:graphicFrameMk id="4" creationId="{E79FADB0-D943-429E-8545-5390419A6D6A}"/>
          </ac:graphicFrameMkLst>
        </pc:graphicFrameChg>
        <pc:picChg chg="add mod">
          <ac:chgData name="Lorren Pettit" userId="a74e40c7-df96-4276-bcfe-7232f6e72698" providerId="ADAL" clId="{172CC759-553A-46DB-A73A-291C0E9443AA}" dt="2023-08-29T19:15:43.068" v="51" actId="1076"/>
          <ac:picMkLst>
            <pc:docMk/>
            <pc:sldMk cId="1812267398" sldId="279"/>
            <ac:picMk id="5" creationId="{55F42EAF-1E4A-E97A-5B03-FBC7F74024F0}"/>
          </ac:picMkLst>
        </pc:picChg>
      </pc:sldChg>
      <pc:sldChg chg="addSp delSp modSp mod">
        <pc:chgData name="Lorren Pettit" userId="a74e40c7-df96-4276-bcfe-7232f6e72698" providerId="ADAL" clId="{172CC759-553A-46DB-A73A-291C0E9443AA}" dt="2023-08-29T19:16:29.140" v="58" actId="1076"/>
        <pc:sldMkLst>
          <pc:docMk/>
          <pc:sldMk cId="4033345227" sldId="281"/>
        </pc:sldMkLst>
        <pc:graphicFrameChg chg="del">
          <ac:chgData name="Lorren Pettit" userId="a74e40c7-df96-4276-bcfe-7232f6e72698" providerId="ADAL" clId="{172CC759-553A-46DB-A73A-291C0E9443AA}" dt="2023-08-29T19:15:56.398" v="53" actId="478"/>
          <ac:graphicFrameMkLst>
            <pc:docMk/>
            <pc:sldMk cId="4033345227" sldId="281"/>
            <ac:graphicFrameMk id="3" creationId="{CA96BB36-767A-4D58-BDF1-3E8E2EC13653}"/>
          </ac:graphicFrameMkLst>
        </pc:graphicFrameChg>
        <pc:graphicFrameChg chg="add del mod">
          <ac:chgData name="Lorren Pettit" userId="a74e40c7-df96-4276-bcfe-7232f6e72698" providerId="ADAL" clId="{172CC759-553A-46DB-A73A-291C0E9443AA}" dt="2023-08-29T19:16:26.555" v="57" actId="21"/>
          <ac:graphicFrameMkLst>
            <pc:docMk/>
            <pc:sldMk cId="4033345227" sldId="281"/>
            <ac:graphicFrameMk id="4" creationId="{EF66DE53-1C09-4C1A-F807-F9B44373CE54}"/>
          </ac:graphicFrameMkLst>
        </pc:graphicFrameChg>
        <pc:picChg chg="add mod">
          <ac:chgData name="Lorren Pettit" userId="a74e40c7-df96-4276-bcfe-7232f6e72698" providerId="ADAL" clId="{172CC759-553A-46DB-A73A-291C0E9443AA}" dt="2023-08-29T19:16:29.140" v="58" actId="1076"/>
          <ac:picMkLst>
            <pc:docMk/>
            <pc:sldMk cId="4033345227" sldId="281"/>
            <ac:picMk id="5" creationId="{08C9609D-D574-BC7A-F5AC-2391562DDE4B}"/>
          </ac:picMkLst>
        </pc:picChg>
      </pc:sldChg>
      <pc:sldChg chg="del">
        <pc:chgData name="Lorren Pettit" userId="a74e40c7-df96-4276-bcfe-7232f6e72698" providerId="ADAL" clId="{172CC759-553A-46DB-A73A-291C0E9443AA}" dt="2023-08-29T19:16:10.326" v="55" actId="2696"/>
        <pc:sldMkLst>
          <pc:docMk/>
          <pc:sldMk cId="1064775735" sldId="282"/>
        </pc:sldMkLst>
      </pc:sldChg>
      <pc:sldChg chg="del">
        <pc:chgData name="Lorren Pettit" userId="a74e40c7-df96-4276-bcfe-7232f6e72698" providerId="ADAL" clId="{172CC759-553A-46DB-A73A-291C0E9443AA}" dt="2023-08-29T19:16:44.506" v="59" actId="2696"/>
        <pc:sldMkLst>
          <pc:docMk/>
          <pc:sldMk cId="3344608863" sldId="284"/>
        </pc:sldMkLst>
      </pc:sldChg>
      <pc:sldChg chg="del">
        <pc:chgData name="Lorren Pettit" userId="a74e40c7-df96-4276-bcfe-7232f6e72698" providerId="ADAL" clId="{172CC759-553A-46DB-A73A-291C0E9443AA}" dt="2023-08-29T19:10:11.133" v="0" actId="2696"/>
        <pc:sldMkLst>
          <pc:docMk/>
          <pc:sldMk cId="3913816411" sldId="28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6A8A5-9BF1-448A-95E5-516A22CEC8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30FFA-17D0-497A-AE07-6933CCEC5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2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7CC70-1828-747D-45F7-9C70F07FEE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3C9B61-4748-8D3F-170C-D6E5D3743B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32C14-4CC1-EB77-2E98-BD8706A02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D3B53-9B99-6D7A-75A7-035A6A6EC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7703A-F6F0-103C-42F7-0B06A4E58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84C7A-0D26-1BB6-F7EE-92D84B6C2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1FF43F-F3CF-C0BC-756B-229A7FE818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98584-032C-9F75-574B-A1896FBC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CDFD1-95FB-6ABC-2B30-4E4B09C04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F309E-3E05-7894-8B37-D0FA47BCB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E1F325-8436-7103-3D7C-A847343492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7621A8-87EC-FAD3-F09B-EA919EFCA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573C2-9A0F-A6F8-BAB4-F8690BC0F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049EE-1CD2-6AE4-4C9F-BD69B11D1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37DA4-B1FB-69D9-ED8E-D501DD77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7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CFAB7-964A-0190-3C99-AA48F68C2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04606-CC4A-3FDB-F8B5-338D60C9E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2C68A-C891-B7E3-08E7-0D6B4A21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5DAB1-9C4B-D89D-5447-47529A547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F05DE-6664-7E56-0067-672695785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4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C3CE1-C953-1F33-5221-E8FB41F9A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2328EA-1A84-B658-1DA2-1FC42C3CA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C3127-06A5-9459-8E11-69054B340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96F16-AE5D-4297-9F76-E6B4697B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27161-5698-784A-4EC3-4739D9748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9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7D5A1-C0E3-8CA5-D9CD-EAACEC816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9F25D-9F42-FDFA-6F05-75C3F8AA40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6B1A07-AD49-DE01-2FBB-34F46BD3D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C51F73-7D0A-7D68-8140-3685DB828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04128F-58F7-6126-0CC4-BAFD699C5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7C579-E8D1-A489-88A4-BF97644C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3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AAF4F-4A4A-88A0-F8F9-AADDC353B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02EA1-F875-AC43-8099-95B680DF0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02DA3-1047-90CA-C140-79155F4C2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D907D0-D3F9-0077-E195-669527D721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A50FF3-A189-CEC6-DD37-C5D8F683FF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DB8668-56CD-931F-FB7E-E84A0C947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7635F4-7EAD-52DB-CA49-64B82BC96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FD7607-A798-3BBB-E847-ABA4DD54E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2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4E089-A0AB-BEF5-481D-8A513F3FA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2D939C-3099-97B5-1944-1BBE3B450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6E0DC8-EF24-6FF0-3B4F-BBD0316A5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692FE3-93C3-71C0-34C3-C7DE0B2EE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6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5A9F59-48FB-47C5-87FA-95006E015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FF44F1-B84F-42C1-02A3-D8F567713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22A2E-0681-897B-3373-F7209D5B6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52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1B2B-49E9-5B73-9EFE-464138868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CB983-7844-E60C-2712-714DCCAC9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4205C4-F9D5-C628-8849-26A9C09D1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126D07-92D1-AD0F-8EBA-B795773CC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D0B9D6-00D9-F5D1-D708-4E765AEDB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1002C1-F905-5096-B61E-C37FAB5E4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5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36366-001B-9EB5-E41F-8E1ED9F55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1925B8-0CD5-7054-78DB-AF9EFF2838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4791D4-F909-1F8F-40B0-A6A5AC071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47DDF0-BBF1-853E-5775-8089416E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30DE41-683C-365C-240B-87B5D095D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2072E-1901-1596-CA03-7BEB2D752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891AD1-8B07-FE1D-B428-ACB38B2B4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F677A-18A7-0AF8-3557-614B7E276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6F3F9-C0A7-89B1-AB2B-24F9A199C5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C95EB-6038-8F3F-3409-18F6E5E32E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4275F-EDD3-1525-EB8F-BDB708DD8E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9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B9004-A69E-0621-AA53-AC4B32111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- Security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0B634-C23E-C4FD-2FC3-10CBC842BA83}"/>
              </a:ext>
            </a:extLst>
          </p:cNvPr>
          <p:cNvSpPr txBox="1"/>
          <p:nvPr/>
        </p:nvSpPr>
        <p:spPr>
          <a:xfrm>
            <a:off x="1335024" y="1690688"/>
            <a:ext cx="96133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Security Leadership</a:t>
            </a:r>
          </a:p>
          <a:p>
            <a:endParaRPr lang="en-US" sz="2400" dirty="0"/>
          </a:p>
          <a:p>
            <a:r>
              <a:rPr lang="en-US" sz="2400" dirty="0"/>
              <a:t>Security Governance</a:t>
            </a:r>
          </a:p>
          <a:p>
            <a:endParaRPr lang="en-US" sz="2400" dirty="0"/>
          </a:p>
          <a:p>
            <a:r>
              <a:rPr lang="en-US" sz="2400" dirty="0"/>
              <a:t>Security Practices</a:t>
            </a:r>
          </a:p>
          <a:p>
            <a:pPr lvl="1"/>
            <a:r>
              <a:rPr lang="en-US" sz="2400" dirty="0"/>
              <a:t>Leveraging External Resources</a:t>
            </a:r>
          </a:p>
          <a:p>
            <a:pPr lvl="1"/>
            <a:r>
              <a:rPr lang="en-US" sz="2400" dirty="0"/>
              <a:t>Internal Processes</a:t>
            </a:r>
          </a:p>
          <a:p>
            <a:endParaRPr lang="en-US" sz="2400" dirty="0"/>
          </a:p>
          <a:p>
            <a:r>
              <a:rPr lang="en-US" sz="2400" dirty="0"/>
              <a:t>Security Insurance</a:t>
            </a:r>
          </a:p>
        </p:txBody>
      </p:sp>
    </p:spTree>
    <p:extLst>
      <p:ext uri="{BB962C8B-B14F-4D97-AF65-F5344CB8AC3E}">
        <p14:creationId xmlns:p14="http://schemas.microsoft.com/office/powerpoint/2010/main" val="270990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395"/>
          </a:xfrm>
        </p:spPr>
        <p:txBody>
          <a:bodyPr>
            <a:no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Q15. Which of the following information sharing and analysis organizations does your organization participate with to identify cybersecurity threats and vulnerabilities?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749D3A-596D-1E41-CE82-9D4DFE687C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462" y="1477103"/>
            <a:ext cx="10931075" cy="4962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389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Q17. Does your organization use the services of a 3rd party to conduct the following assessments?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24FB2B-F3B6-5215-B2C2-DFF810E255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52" y="1411399"/>
            <a:ext cx="11071296" cy="4956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980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E2D9-96D3-627C-488D-2878CF125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Security Practices</a:t>
            </a:r>
            <a:br>
              <a:rPr lang="en-US" b="1" dirty="0"/>
            </a:br>
            <a:r>
              <a:rPr lang="en-US" sz="3600" b="1" dirty="0"/>
              <a:t>Internal Processes</a:t>
            </a:r>
          </a:p>
        </p:txBody>
      </p:sp>
    </p:spTree>
    <p:extLst>
      <p:ext uri="{BB962C8B-B14F-4D97-AF65-F5344CB8AC3E}">
        <p14:creationId xmlns:p14="http://schemas.microsoft.com/office/powerpoint/2010/main" val="1832222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Q13. How often are the following components of your risk management program reviewed and/or updated?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8FA070-FE37-0F99-C628-B2F91E72D2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896" y="1335212"/>
            <a:ext cx="10876207" cy="515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876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Q16. How often does your organization conduct each of the following?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D911B8-3FE6-782E-4D27-83833060D8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993" y="1392131"/>
            <a:ext cx="10864014" cy="4816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232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Q18. Which of the following types of security authentication measures does your organization currently use to authenticate/manage authorized </a:t>
            </a:r>
            <a:r>
              <a:rPr lang="en-US" sz="2400" b="1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users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FAB488-574F-779E-63B2-962493E6A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524" y="1445434"/>
            <a:ext cx="10796952" cy="501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5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Q19. Which of the following security controls does your organization currently use to authenticate/manage </a:t>
            </a:r>
            <a:r>
              <a:rPr lang="en-US" sz="2400" b="1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devices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accessing your network?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BFB7A0-18E0-22A5-1CD8-DD4FB5EC9E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545" y="1369502"/>
            <a:ext cx="11046909" cy="505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090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Q20. Which of the following </a:t>
            </a:r>
            <a:r>
              <a:rPr lang="en-US" sz="2400" b="1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capabilities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has your organization implemented and used as part of your organization’s security processes?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725F40-4C21-CC3D-2D7B-E9429474E4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979" y="1452649"/>
            <a:ext cx="10992041" cy="4956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06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Q21. Which of the following security </a:t>
            </a:r>
            <a:r>
              <a:rPr lang="en-US" sz="2400" b="1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processes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does your organization currently use to safeguard information?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F42EAF-1E4A-E97A-5B03-FBC7F74024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83" y="1541894"/>
            <a:ext cx="11181033" cy="484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2673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E2D9-96D3-627C-488D-2878CF125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Security Insurance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30185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E2D9-96D3-627C-488D-2878CF125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Security Leadership</a:t>
            </a:r>
          </a:p>
        </p:txBody>
      </p:sp>
    </p:spTree>
    <p:extLst>
      <p:ext uri="{BB962C8B-B14F-4D97-AF65-F5344CB8AC3E}">
        <p14:creationId xmlns:p14="http://schemas.microsoft.com/office/powerpoint/2010/main" val="3363375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Q22. Which of the following cybersecurity related insurance coverages does your organization currently carry?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C9609D-D574-BC7A-F5AC-2391562DD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028" y="1238250"/>
            <a:ext cx="10985944" cy="5145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345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Q9. Whom on your executive team is primarily responsible for leading information security in your organization?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74BDA4-3EA7-EF29-0B36-89E6A43120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01809"/>
            <a:ext cx="10650635" cy="485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52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E2D9-96D3-627C-488D-2878CF125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Security Governance</a:t>
            </a:r>
          </a:p>
        </p:txBody>
      </p:sp>
    </p:spTree>
    <p:extLst>
      <p:ext uri="{BB962C8B-B14F-4D97-AF65-F5344CB8AC3E}">
        <p14:creationId xmlns:p14="http://schemas.microsoft.com/office/powerpoint/2010/main" val="1921574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Q10. How often does your organization's formally chartered cybersecurity governance, risk and/or compliance committee meet?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62E19D-BBDD-CFFA-6C22-AC123B3B96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537" y="1538732"/>
            <a:ext cx="10668925" cy="479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10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Q11. How often do the following groups receive a formal report regarding your organization’s information security efforts?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BCD694-1505-5273-5295-522C136BB5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213" y="1533321"/>
            <a:ext cx="10583573" cy="4834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931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Q12. How often are the results of the following reported to your organization’s executive team?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50AE20-0986-F8A9-DDA1-651B20E5D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234" y="1547876"/>
            <a:ext cx="10833531" cy="4779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448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E2D9-96D3-627C-488D-2878CF125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Security Practices</a:t>
            </a:r>
            <a:br>
              <a:rPr lang="en-US" b="1" dirty="0"/>
            </a:br>
            <a:r>
              <a:rPr lang="en-US" sz="3600" b="1" dirty="0"/>
              <a:t>Leveraging External Resources</a:t>
            </a:r>
          </a:p>
        </p:txBody>
      </p:sp>
    </p:spTree>
    <p:extLst>
      <p:ext uri="{BB962C8B-B14F-4D97-AF65-F5344CB8AC3E}">
        <p14:creationId xmlns:p14="http://schemas.microsoft.com/office/powerpoint/2010/main" val="3912965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Q14. Which of the following information security frameworks does your organization use to guide your information security program?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594D6F-5DDE-9F68-6907-69101752F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800" y="1417792"/>
            <a:ext cx="10888400" cy="4962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879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299</Words>
  <Application>Microsoft Office PowerPoint</Application>
  <PresentationFormat>Widescreen</PresentationFormat>
  <Paragraphs>29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Topics - Security</vt:lpstr>
      <vt:lpstr>Security Leadership</vt:lpstr>
      <vt:lpstr>Q9. Whom on your executive team is primarily responsible for leading information security in your organization?</vt:lpstr>
      <vt:lpstr>Security Governance</vt:lpstr>
      <vt:lpstr>Q10. How often does your organization's formally chartered cybersecurity governance, risk and/or compliance committee meet?</vt:lpstr>
      <vt:lpstr>Q11. How often do the following groups receive a formal report regarding your organization’s information security efforts?</vt:lpstr>
      <vt:lpstr>Q12. How often are the results of the following reported to your organization’s executive team?</vt:lpstr>
      <vt:lpstr>Security Practices Leveraging External Resources</vt:lpstr>
      <vt:lpstr>Q14. Which of the following information security frameworks does your organization use to guide your information security program?</vt:lpstr>
      <vt:lpstr>Q15. Which of the following information sharing and analysis organizations does your organization participate with to identify cybersecurity threats and vulnerabilities?</vt:lpstr>
      <vt:lpstr>Q17. Does your organization use the services of a 3rd party to conduct the following assessments? </vt:lpstr>
      <vt:lpstr>Security Practices Internal Processes</vt:lpstr>
      <vt:lpstr>Q13. How often are the following components of your risk management program reviewed and/or updated? </vt:lpstr>
      <vt:lpstr>Q16. How often does your organization conduct each of the following? </vt:lpstr>
      <vt:lpstr>Q18. Which of the following types of security authentication measures does your organization currently use to authenticate/manage authorized users?</vt:lpstr>
      <vt:lpstr>Q19. Which of the following security controls does your organization currently use to authenticate/manage devices accessing your network?</vt:lpstr>
      <vt:lpstr>Q20. Which of the following capabilities has your organization implemented and used as part of your organization’s security processes? </vt:lpstr>
      <vt:lpstr>Q21. Which of the following security processes does your organization currently use to safeguard information? </vt:lpstr>
      <vt:lpstr>Security Insurance</vt:lpstr>
      <vt:lpstr>Q22. Which of the following cybersecurity related insurance coverages does your organization currently carry?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DHMW Survey – By The Numbers 2023 Participation</dc:title>
  <dc:creator>Lorren Pettit</dc:creator>
  <cp:lastModifiedBy>Lorren Pettit</cp:lastModifiedBy>
  <cp:revision>1</cp:revision>
  <dcterms:created xsi:type="dcterms:W3CDTF">2023-08-01T19:27:23Z</dcterms:created>
  <dcterms:modified xsi:type="dcterms:W3CDTF">2023-08-29T19:16:51Z</dcterms:modified>
</cp:coreProperties>
</file>