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3" r:id="rId2"/>
    <p:sldId id="259" r:id="rId3"/>
    <p:sldId id="257" r:id="rId4"/>
    <p:sldId id="258" r:id="rId5"/>
    <p:sldId id="290" r:id="rId6"/>
    <p:sldId id="289" r:id="rId7"/>
    <p:sldId id="286" r:id="rId8"/>
    <p:sldId id="291" r:id="rId9"/>
    <p:sldId id="287" r:id="rId10"/>
    <p:sldId id="292" r:id="rId11"/>
    <p:sldId id="293" r:id="rId12"/>
    <p:sldId id="288" r:id="rId13"/>
    <p:sldId id="2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231902-FDEE-4189-B7AA-14C4B2F02340}" v="9" dt="2023-08-29T19:09:1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en Pettit" userId="a74e40c7-df96-4276-bcfe-7232f6e72698" providerId="ADAL" clId="{B1FBFEF4-46B0-4F57-9193-0620572527C7}"/>
    <pc:docChg chg="undo custSel addSld modSld sldOrd">
      <pc:chgData name="Lorren Pettit" userId="a74e40c7-df96-4276-bcfe-7232f6e72698" providerId="ADAL" clId="{B1FBFEF4-46B0-4F57-9193-0620572527C7}" dt="2023-08-02T15:00:10.023" v="757"/>
      <pc:docMkLst>
        <pc:docMk/>
      </pc:docMkLst>
      <pc:sldChg chg="modSp mod">
        <pc:chgData name="Lorren Pettit" userId="a74e40c7-df96-4276-bcfe-7232f6e72698" providerId="ADAL" clId="{B1FBFEF4-46B0-4F57-9193-0620572527C7}" dt="2023-08-01T21:51:14.385" v="6" actId="14100"/>
        <pc:sldMkLst>
          <pc:docMk/>
          <pc:sldMk cId="4217389541" sldId="270"/>
        </pc:sldMkLst>
        <pc:spChg chg="mod">
          <ac:chgData name="Lorren Pettit" userId="a74e40c7-df96-4276-bcfe-7232f6e72698" providerId="ADAL" clId="{B1FBFEF4-46B0-4F57-9193-0620572527C7}" dt="2023-08-01T21:51:14.385" v="6" actId="14100"/>
          <ac:spMkLst>
            <pc:docMk/>
            <pc:sldMk cId="4217389541" sldId="270"/>
            <ac:spMk id="2" creationId="{9123AEC6-66D1-0252-A97F-F3BB3793F10F}"/>
          </ac:spMkLst>
        </pc:spChg>
      </pc:sldChg>
      <pc:sldChg chg="modSp mod">
        <pc:chgData name="Lorren Pettit" userId="a74e40c7-df96-4276-bcfe-7232f6e72698" providerId="ADAL" clId="{B1FBFEF4-46B0-4F57-9193-0620572527C7}" dt="2023-08-01T21:51:44.624" v="9" actId="255"/>
        <pc:sldMkLst>
          <pc:docMk/>
          <pc:sldMk cId="1892187115" sldId="272"/>
        </pc:sldMkLst>
        <pc:spChg chg="mod">
          <ac:chgData name="Lorren Pettit" userId="a74e40c7-df96-4276-bcfe-7232f6e72698" providerId="ADAL" clId="{B1FBFEF4-46B0-4F57-9193-0620572527C7}" dt="2023-08-01T21:51:44.624" v="9" actId="255"/>
          <ac:spMkLst>
            <pc:docMk/>
            <pc:sldMk cId="1892187115" sldId="272"/>
            <ac:spMk id="2" creationId="{9123AEC6-66D1-0252-A97F-F3BB3793F10F}"/>
          </ac:spMkLst>
        </pc:spChg>
      </pc:sldChg>
      <pc:sldChg chg="addSp delSp modSp add mod">
        <pc:chgData name="Lorren Pettit" userId="a74e40c7-df96-4276-bcfe-7232f6e72698" providerId="ADAL" clId="{B1FBFEF4-46B0-4F57-9193-0620572527C7}" dt="2023-08-01T22:02:42.376" v="24"/>
        <pc:sldMkLst>
          <pc:docMk/>
          <pc:sldMk cId="1449232063" sldId="274"/>
        </pc:sldMkLst>
        <pc:spChg chg="mod">
          <ac:chgData name="Lorren Pettit" userId="a74e40c7-df96-4276-bcfe-7232f6e72698" providerId="ADAL" clId="{B1FBFEF4-46B0-4F57-9193-0620572527C7}" dt="2023-08-01T22:01:54.278" v="13" actId="20577"/>
          <ac:spMkLst>
            <pc:docMk/>
            <pc:sldMk cId="1449232063" sldId="274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1FBFEF4-46B0-4F57-9193-0620572527C7}" dt="2023-08-01T22:01:57.713" v="14" actId="478"/>
          <ac:graphicFrameMkLst>
            <pc:docMk/>
            <pc:sldMk cId="1449232063" sldId="274"/>
            <ac:graphicFrameMk id="3" creationId="{8016CEB2-C3A3-4707-BBA1-F3955E0BDFE7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02:42.376" v="24"/>
          <ac:graphicFrameMkLst>
            <pc:docMk/>
            <pc:sldMk cId="1449232063" sldId="274"/>
            <ac:graphicFrameMk id="4" creationId="{63A0D3C6-9A81-49BC-9C8A-4F020764D073}"/>
          </ac:graphicFrameMkLst>
        </pc:graphicFrameChg>
      </pc:sldChg>
      <pc:sldChg chg="addSp delSp modSp add mod">
        <pc:chgData name="Lorren Pettit" userId="a74e40c7-df96-4276-bcfe-7232f6e72698" providerId="ADAL" clId="{B1FBFEF4-46B0-4F57-9193-0620572527C7}" dt="2023-08-01T22:06:31.638" v="56" actId="114"/>
        <pc:sldMkLst>
          <pc:docMk/>
          <pc:sldMk cId="3345980505" sldId="275"/>
        </pc:sldMkLst>
        <pc:spChg chg="mod">
          <ac:chgData name="Lorren Pettit" userId="a74e40c7-df96-4276-bcfe-7232f6e72698" providerId="ADAL" clId="{B1FBFEF4-46B0-4F57-9193-0620572527C7}" dt="2023-08-01T22:03:51.284" v="28" actId="20577"/>
          <ac:spMkLst>
            <pc:docMk/>
            <pc:sldMk cId="3345980505" sldId="275"/>
            <ac:spMk id="2" creationId="{9123AEC6-66D1-0252-A97F-F3BB3793F10F}"/>
          </ac:spMkLst>
        </pc:spChg>
        <pc:spChg chg="add mod">
          <ac:chgData name="Lorren Pettit" userId="a74e40c7-df96-4276-bcfe-7232f6e72698" providerId="ADAL" clId="{B1FBFEF4-46B0-4F57-9193-0620572527C7}" dt="2023-08-01T22:06:31.638" v="56" actId="114"/>
          <ac:spMkLst>
            <pc:docMk/>
            <pc:sldMk cId="3345980505" sldId="275"/>
            <ac:spMk id="7" creationId="{3FDC84A2-1D66-3B1B-4EBD-6BC1A3A53519}"/>
          </ac:spMkLst>
        </pc:spChg>
        <pc:graphicFrameChg chg="add mod">
          <ac:chgData name="Lorren Pettit" userId="a74e40c7-df96-4276-bcfe-7232f6e72698" providerId="ADAL" clId="{B1FBFEF4-46B0-4F57-9193-0620572527C7}" dt="2023-08-01T22:05:45.983" v="45" actId="14100"/>
          <ac:graphicFrameMkLst>
            <pc:docMk/>
            <pc:sldMk cId="3345980505" sldId="275"/>
            <ac:graphicFrameMk id="3" creationId="{92710A4F-87BF-49A9-AE91-37022112A503}"/>
          </ac:graphicFrameMkLst>
        </pc:graphicFrameChg>
        <pc:graphicFrameChg chg="del">
          <ac:chgData name="Lorren Pettit" userId="a74e40c7-df96-4276-bcfe-7232f6e72698" providerId="ADAL" clId="{B1FBFEF4-46B0-4F57-9193-0620572527C7}" dt="2023-08-01T22:03:55.450" v="29" actId="478"/>
          <ac:graphicFrameMkLst>
            <pc:docMk/>
            <pc:sldMk cId="3345980505" sldId="275"/>
            <ac:graphicFrameMk id="4" creationId="{63A0D3C6-9A81-49BC-9C8A-4F020764D073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06:05.875" v="51"/>
          <ac:graphicFrameMkLst>
            <pc:docMk/>
            <pc:sldMk cId="3345980505" sldId="275"/>
            <ac:graphicFrameMk id="5" creationId="{F9C0A71A-6C7D-49AB-A908-5954758882D9}"/>
          </ac:graphicFrameMkLst>
        </pc:graphicFrameChg>
      </pc:sldChg>
      <pc:sldChg chg="addSp delSp modSp add mod">
        <pc:chgData name="Lorren Pettit" userId="a74e40c7-df96-4276-bcfe-7232f6e72698" providerId="ADAL" clId="{B1FBFEF4-46B0-4F57-9193-0620572527C7}" dt="2023-08-01T22:10:15.390" v="79" actId="14100"/>
        <pc:sldMkLst>
          <pc:docMk/>
          <pc:sldMk cId="20145311" sldId="276"/>
        </pc:sldMkLst>
        <pc:spChg chg="mod">
          <ac:chgData name="Lorren Pettit" userId="a74e40c7-df96-4276-bcfe-7232f6e72698" providerId="ADAL" clId="{B1FBFEF4-46B0-4F57-9193-0620572527C7}" dt="2023-08-01T22:08:03.265" v="61" actId="20577"/>
          <ac:spMkLst>
            <pc:docMk/>
            <pc:sldMk cId="20145311" sldId="276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B1FBFEF4-46B0-4F57-9193-0620572527C7}" dt="2023-08-01T22:10:15.390" v="79" actId="14100"/>
          <ac:graphicFrameMkLst>
            <pc:docMk/>
            <pc:sldMk cId="20145311" sldId="276"/>
            <ac:graphicFrameMk id="3" creationId="{F732B513-2BA1-4C8C-8BD2-576036B1CE34}"/>
          </ac:graphicFrameMkLst>
        </pc:graphicFrameChg>
        <pc:graphicFrameChg chg="del">
          <ac:chgData name="Lorren Pettit" userId="a74e40c7-df96-4276-bcfe-7232f6e72698" providerId="ADAL" clId="{B1FBFEF4-46B0-4F57-9193-0620572527C7}" dt="2023-08-01T22:07:49.745" v="58" actId="478"/>
          <ac:graphicFrameMkLst>
            <pc:docMk/>
            <pc:sldMk cId="20145311" sldId="276"/>
            <ac:graphicFrameMk id="4" creationId="{63A0D3C6-9A81-49BC-9C8A-4F020764D073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1T22:14:39.788" v="99"/>
        <pc:sldMkLst>
          <pc:docMk/>
          <pc:sldMk cId="710090714" sldId="277"/>
        </pc:sldMkLst>
        <pc:spChg chg="mod">
          <ac:chgData name="Lorren Pettit" userId="a74e40c7-df96-4276-bcfe-7232f6e72698" providerId="ADAL" clId="{B1FBFEF4-46B0-4F57-9193-0620572527C7}" dt="2023-08-01T22:12:56.285" v="83" actId="20577"/>
          <ac:spMkLst>
            <pc:docMk/>
            <pc:sldMk cId="710090714" sldId="277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1FBFEF4-46B0-4F57-9193-0620572527C7}" dt="2023-08-01T22:12:41.390" v="80" actId="478"/>
          <ac:graphicFrameMkLst>
            <pc:docMk/>
            <pc:sldMk cId="710090714" sldId="277"/>
            <ac:graphicFrameMk id="3" creationId="{F732B513-2BA1-4C8C-8BD2-576036B1CE34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3:37.984" v="95" actId="207"/>
          <ac:graphicFrameMkLst>
            <pc:docMk/>
            <pc:sldMk cId="710090714" sldId="277"/>
            <ac:graphicFrameMk id="4" creationId="{833FF0D5-82CE-4D79-9E21-5AF3F5373EC8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4:36.032" v="97"/>
          <ac:graphicFrameMkLst>
            <pc:docMk/>
            <pc:sldMk cId="710090714" sldId="277"/>
            <ac:graphicFrameMk id="5" creationId="{833FF0D5-82CE-4D79-9E21-5AF3F5373EC8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4:39.788" v="99"/>
          <ac:graphicFrameMkLst>
            <pc:docMk/>
            <pc:sldMk cId="710090714" sldId="277"/>
            <ac:graphicFrameMk id="6" creationId="{833FF0D5-82CE-4D79-9E21-5AF3F5373EC8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1T22:16:03.617" v="114" actId="22"/>
        <pc:sldMkLst>
          <pc:docMk/>
          <pc:sldMk cId="43606758" sldId="278"/>
        </pc:sldMkLst>
        <pc:spChg chg="mod">
          <ac:chgData name="Lorren Pettit" userId="a74e40c7-df96-4276-bcfe-7232f6e72698" providerId="ADAL" clId="{B1FBFEF4-46B0-4F57-9193-0620572527C7}" dt="2023-08-01T22:15:03.699" v="103" actId="20577"/>
          <ac:spMkLst>
            <pc:docMk/>
            <pc:sldMk cId="43606758" sldId="278"/>
            <ac:spMk id="2" creationId="{9123AEC6-66D1-0252-A97F-F3BB3793F10F}"/>
          </ac:spMkLst>
        </pc:spChg>
        <pc:spChg chg="add del">
          <ac:chgData name="Lorren Pettit" userId="a74e40c7-df96-4276-bcfe-7232f6e72698" providerId="ADAL" clId="{B1FBFEF4-46B0-4F57-9193-0620572527C7}" dt="2023-08-01T22:16:03.617" v="114" actId="22"/>
          <ac:spMkLst>
            <pc:docMk/>
            <pc:sldMk cId="43606758" sldId="278"/>
            <ac:spMk id="6" creationId="{0A83843A-1C5D-D216-3573-E1FDB9328D4C}"/>
          </ac:spMkLst>
        </pc:spChg>
        <pc:graphicFrameChg chg="add mod">
          <ac:chgData name="Lorren Pettit" userId="a74e40c7-df96-4276-bcfe-7232f6e72698" providerId="ADAL" clId="{B1FBFEF4-46B0-4F57-9193-0620572527C7}" dt="2023-08-01T22:15:35.236" v="112"/>
          <ac:graphicFrameMkLst>
            <pc:docMk/>
            <pc:sldMk cId="43606758" sldId="278"/>
            <ac:graphicFrameMk id="3" creationId="{8D034C96-2A26-48AD-80A6-F385E2F2FD7B}"/>
          </ac:graphicFrameMkLst>
        </pc:graphicFrameChg>
        <pc:graphicFrameChg chg="del">
          <ac:chgData name="Lorren Pettit" userId="a74e40c7-df96-4276-bcfe-7232f6e72698" providerId="ADAL" clId="{B1FBFEF4-46B0-4F57-9193-0620572527C7}" dt="2023-08-01T22:14:47.289" v="100" actId="478"/>
          <ac:graphicFrameMkLst>
            <pc:docMk/>
            <pc:sldMk cId="43606758" sldId="278"/>
            <ac:graphicFrameMk id="4" creationId="{833FF0D5-82CE-4D79-9E21-5AF3F5373EC8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1T22:17:13.909" v="127"/>
        <pc:sldMkLst>
          <pc:docMk/>
          <pc:sldMk cId="1812267398" sldId="279"/>
        </pc:sldMkLst>
        <pc:spChg chg="mod">
          <ac:chgData name="Lorren Pettit" userId="a74e40c7-df96-4276-bcfe-7232f6e72698" providerId="ADAL" clId="{B1FBFEF4-46B0-4F57-9193-0620572527C7}" dt="2023-08-01T22:16:36.090" v="117" actId="20577"/>
          <ac:spMkLst>
            <pc:docMk/>
            <pc:sldMk cId="1812267398" sldId="279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1FBFEF4-46B0-4F57-9193-0620572527C7}" dt="2023-08-01T22:16:39.857" v="118" actId="478"/>
          <ac:graphicFrameMkLst>
            <pc:docMk/>
            <pc:sldMk cId="1812267398" sldId="279"/>
            <ac:graphicFrameMk id="3" creationId="{8D034C96-2A26-48AD-80A6-F385E2F2FD7B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7:13.909" v="127"/>
          <ac:graphicFrameMkLst>
            <pc:docMk/>
            <pc:sldMk cId="1812267398" sldId="279"/>
            <ac:graphicFrameMk id="4" creationId="{E79FADB0-D943-429E-8545-5390419A6D6A}"/>
          </ac:graphicFrameMkLst>
        </pc:graphicFrameChg>
      </pc:sldChg>
      <pc:sldChg chg="modSp add mod">
        <pc:chgData name="Lorren Pettit" userId="a74e40c7-df96-4276-bcfe-7232f6e72698" providerId="ADAL" clId="{B1FBFEF4-46B0-4F57-9193-0620572527C7}" dt="2023-08-01T22:18:35.654" v="138" actId="6549"/>
        <pc:sldMkLst>
          <pc:docMk/>
          <pc:sldMk cId="2630185554" sldId="280"/>
        </pc:sldMkLst>
        <pc:spChg chg="mod">
          <ac:chgData name="Lorren Pettit" userId="a74e40c7-df96-4276-bcfe-7232f6e72698" providerId="ADAL" clId="{B1FBFEF4-46B0-4F57-9193-0620572527C7}" dt="2023-08-01T22:18:35.654" v="138" actId="6549"/>
          <ac:spMkLst>
            <pc:docMk/>
            <pc:sldMk cId="2630185554" sldId="280"/>
            <ac:spMk id="2" creationId="{78C3E2D9-96D3-627C-488D-2878CF125A5D}"/>
          </ac:spMkLst>
        </pc:spChg>
      </pc:sldChg>
      <pc:sldChg chg="addSp delSp modSp add mod">
        <pc:chgData name="Lorren Pettit" userId="a74e40c7-df96-4276-bcfe-7232f6e72698" providerId="ADAL" clId="{B1FBFEF4-46B0-4F57-9193-0620572527C7}" dt="2023-08-01T22:20:21.552" v="154"/>
        <pc:sldMkLst>
          <pc:docMk/>
          <pc:sldMk cId="4033345227" sldId="281"/>
        </pc:sldMkLst>
        <pc:spChg chg="mod">
          <ac:chgData name="Lorren Pettit" userId="a74e40c7-df96-4276-bcfe-7232f6e72698" providerId="ADAL" clId="{B1FBFEF4-46B0-4F57-9193-0620572527C7}" dt="2023-08-01T22:19:33.798" v="143" actId="20577"/>
          <ac:spMkLst>
            <pc:docMk/>
            <pc:sldMk cId="4033345227" sldId="281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B1FBFEF4-46B0-4F57-9193-0620572527C7}" dt="2023-08-01T22:19:58.258" v="152"/>
          <ac:graphicFrameMkLst>
            <pc:docMk/>
            <pc:sldMk cId="4033345227" sldId="281"/>
            <ac:graphicFrameMk id="3" creationId="{CA96BB36-767A-4D58-BDF1-3E8E2EC13653}"/>
          </ac:graphicFrameMkLst>
        </pc:graphicFrameChg>
        <pc:graphicFrameChg chg="del">
          <ac:chgData name="Lorren Pettit" userId="a74e40c7-df96-4276-bcfe-7232f6e72698" providerId="ADAL" clId="{B1FBFEF4-46B0-4F57-9193-0620572527C7}" dt="2023-08-01T22:19:21.271" v="140" actId="478"/>
          <ac:graphicFrameMkLst>
            <pc:docMk/>
            <pc:sldMk cId="4033345227" sldId="281"/>
            <ac:graphicFrameMk id="4" creationId="{E79FADB0-D943-429E-8545-5390419A6D6A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20:21.552" v="154"/>
          <ac:graphicFrameMkLst>
            <pc:docMk/>
            <pc:sldMk cId="4033345227" sldId="281"/>
            <ac:graphicFrameMk id="5" creationId="{CA96BB36-767A-4D58-BDF1-3E8E2EC13653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1T22:21:09.087" v="164" actId="207"/>
        <pc:sldMkLst>
          <pc:docMk/>
          <pc:sldMk cId="1064775735" sldId="282"/>
        </pc:sldMkLst>
        <pc:spChg chg="add mod">
          <ac:chgData name="Lorren Pettit" userId="a74e40c7-df96-4276-bcfe-7232f6e72698" providerId="ADAL" clId="{B1FBFEF4-46B0-4F57-9193-0620572527C7}" dt="2023-08-01T22:21:02.841" v="162" actId="114"/>
          <ac:spMkLst>
            <pc:docMk/>
            <pc:sldMk cId="1064775735" sldId="282"/>
            <ac:spMk id="6" creationId="{8A80FCAC-A9F2-4421-1BBC-6D811A1AA301}"/>
          </ac:spMkLst>
        </pc:spChg>
        <pc:graphicFrameChg chg="del">
          <ac:chgData name="Lorren Pettit" userId="a74e40c7-df96-4276-bcfe-7232f6e72698" providerId="ADAL" clId="{B1FBFEF4-46B0-4F57-9193-0620572527C7}" dt="2023-08-01T22:20:30.277" v="155" actId="478"/>
          <ac:graphicFrameMkLst>
            <pc:docMk/>
            <pc:sldMk cId="1064775735" sldId="282"/>
            <ac:graphicFrameMk id="3" creationId="{CA96BB36-767A-4D58-BDF1-3E8E2EC13653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21:09.087" v="164" actId="207"/>
          <ac:graphicFrameMkLst>
            <pc:docMk/>
            <pc:sldMk cId="1064775735" sldId="282"/>
            <ac:graphicFrameMk id="4" creationId="{7F6C8D44-4B03-4A92-A883-044D2E685C4A}"/>
          </ac:graphicFrameMkLst>
        </pc:graphicFrameChg>
      </pc:sldChg>
      <pc:sldChg chg="addSp modSp new mod ord">
        <pc:chgData name="Lorren Pettit" userId="a74e40c7-df96-4276-bcfe-7232f6e72698" providerId="ADAL" clId="{B1FBFEF4-46B0-4F57-9193-0620572527C7}" dt="2023-08-02T15:00:10.023" v="757"/>
        <pc:sldMkLst>
          <pc:docMk/>
          <pc:sldMk cId="2709907827" sldId="283"/>
        </pc:sldMkLst>
        <pc:spChg chg="mod">
          <ac:chgData name="Lorren Pettit" userId="a74e40c7-df96-4276-bcfe-7232f6e72698" providerId="ADAL" clId="{B1FBFEF4-46B0-4F57-9193-0620572527C7}" dt="2023-08-02T14:05:44.958" v="184" actId="20577"/>
          <ac:spMkLst>
            <pc:docMk/>
            <pc:sldMk cId="2709907827" sldId="283"/>
            <ac:spMk id="2" creationId="{79DB9004-A69E-0621-AA53-AC4B3211111C}"/>
          </ac:spMkLst>
        </pc:spChg>
        <pc:spChg chg="add mod">
          <ac:chgData name="Lorren Pettit" userId="a74e40c7-df96-4276-bcfe-7232f6e72698" providerId="ADAL" clId="{B1FBFEF4-46B0-4F57-9193-0620572527C7}" dt="2023-08-02T14:07:52.813" v="332" actId="15"/>
          <ac:spMkLst>
            <pc:docMk/>
            <pc:sldMk cId="2709907827" sldId="283"/>
            <ac:spMk id="3" creationId="{14F0B634-C23E-C4FD-2FC3-10CBC842BA83}"/>
          </ac:spMkLst>
        </pc:spChg>
      </pc:sldChg>
      <pc:sldChg chg="addSp delSp modSp add mod">
        <pc:chgData name="Lorren Pettit" userId="a74e40c7-df96-4276-bcfe-7232f6e72698" providerId="ADAL" clId="{B1FBFEF4-46B0-4F57-9193-0620572527C7}" dt="2023-08-02T14:57:00.057" v="742" actId="20577"/>
        <pc:sldMkLst>
          <pc:docMk/>
          <pc:sldMk cId="3344608863" sldId="284"/>
        </pc:sldMkLst>
        <pc:spChg chg="del">
          <ac:chgData name="Lorren Pettit" userId="a74e40c7-df96-4276-bcfe-7232f6e72698" providerId="ADAL" clId="{B1FBFEF4-46B0-4F57-9193-0620572527C7}" dt="2023-08-02T14:26:10.447" v="402" actId="478"/>
          <ac:spMkLst>
            <pc:docMk/>
            <pc:sldMk cId="3344608863" sldId="284"/>
            <ac:spMk id="6" creationId="{8A80FCAC-A9F2-4421-1BBC-6D811A1AA301}"/>
          </ac:spMkLst>
        </pc:spChg>
        <pc:spChg chg="add mod">
          <ac:chgData name="Lorren Pettit" userId="a74e40c7-df96-4276-bcfe-7232f6e72698" providerId="ADAL" clId="{B1FBFEF4-46B0-4F57-9193-0620572527C7}" dt="2023-08-02T14:29:31.985" v="460" actId="20577"/>
          <ac:spMkLst>
            <pc:docMk/>
            <pc:sldMk cId="3344608863" sldId="284"/>
            <ac:spMk id="7" creationId="{48638367-78C5-778A-0FF3-1B04245BCB96}"/>
          </ac:spMkLst>
        </pc:spChg>
        <pc:spChg chg="add mod">
          <ac:chgData name="Lorren Pettit" userId="a74e40c7-df96-4276-bcfe-7232f6e72698" providerId="ADAL" clId="{B1FBFEF4-46B0-4F57-9193-0620572527C7}" dt="2023-08-02T14:30:46.020" v="479" actId="255"/>
          <ac:spMkLst>
            <pc:docMk/>
            <pc:sldMk cId="3344608863" sldId="284"/>
            <ac:spMk id="8" creationId="{D1DF28DF-D651-6F55-D5D9-B8DA5B0D82A5}"/>
          </ac:spMkLst>
        </pc:spChg>
        <pc:spChg chg="add mod">
          <ac:chgData name="Lorren Pettit" userId="a74e40c7-df96-4276-bcfe-7232f6e72698" providerId="ADAL" clId="{B1FBFEF4-46B0-4F57-9193-0620572527C7}" dt="2023-08-02T14:57:00.057" v="742" actId="20577"/>
          <ac:spMkLst>
            <pc:docMk/>
            <pc:sldMk cId="3344608863" sldId="284"/>
            <ac:spMk id="9" creationId="{D844876C-5EE7-0B2C-7396-6C6A04FA6310}"/>
          </ac:spMkLst>
        </pc:spChg>
        <pc:graphicFrameChg chg="add mod">
          <ac:chgData name="Lorren Pettit" userId="a74e40c7-df96-4276-bcfe-7232f6e72698" providerId="ADAL" clId="{B1FBFEF4-46B0-4F57-9193-0620572527C7}" dt="2023-08-02T14:56:53.294" v="741" actId="207"/>
          <ac:graphicFrameMkLst>
            <pc:docMk/>
            <pc:sldMk cId="3344608863" sldId="284"/>
            <ac:graphicFrameMk id="3" creationId="{6D42CF3A-B1F8-3E90-B6C5-2F841D6A4BDA}"/>
          </ac:graphicFrameMkLst>
        </pc:graphicFrameChg>
        <pc:graphicFrameChg chg="del">
          <ac:chgData name="Lorren Pettit" userId="a74e40c7-df96-4276-bcfe-7232f6e72698" providerId="ADAL" clId="{B1FBFEF4-46B0-4F57-9193-0620572527C7}" dt="2023-08-02T14:23:51.496" v="334" actId="478"/>
          <ac:graphicFrameMkLst>
            <pc:docMk/>
            <pc:sldMk cId="3344608863" sldId="284"/>
            <ac:graphicFrameMk id="4" creationId="{7F6C8D44-4B03-4A92-A883-044D2E685C4A}"/>
          </ac:graphicFrameMkLst>
        </pc:graphicFrameChg>
        <pc:graphicFrameChg chg="add mod">
          <ac:chgData name="Lorren Pettit" userId="a74e40c7-df96-4276-bcfe-7232f6e72698" providerId="ADAL" clId="{B1FBFEF4-46B0-4F57-9193-0620572527C7}" dt="2023-08-02T14:24:52.152" v="339"/>
          <ac:graphicFrameMkLst>
            <pc:docMk/>
            <pc:sldMk cId="3344608863" sldId="284"/>
            <ac:graphicFrameMk id="5" creationId="{6D42CF3A-B1F8-3E90-B6C5-2F841D6A4BDA}"/>
          </ac:graphicFrameMkLst>
        </pc:graphicFrameChg>
      </pc:sldChg>
      <pc:sldChg chg="modSp mod">
        <pc:chgData name="Lorren Pettit" userId="a74e40c7-df96-4276-bcfe-7232f6e72698" providerId="ADAL" clId="{B1FBFEF4-46B0-4F57-9193-0620572527C7}" dt="2023-08-02T14:58:58.423" v="755" actId="122"/>
        <pc:sldMkLst>
          <pc:docMk/>
          <pc:sldMk cId="3913816411" sldId="285"/>
        </pc:sldMkLst>
        <pc:spChg chg="mod">
          <ac:chgData name="Lorren Pettit" userId="a74e40c7-df96-4276-bcfe-7232f6e72698" providerId="ADAL" clId="{B1FBFEF4-46B0-4F57-9193-0620572527C7}" dt="2023-08-02T14:58:58.423" v="755" actId="122"/>
          <ac:spMkLst>
            <pc:docMk/>
            <pc:sldMk cId="3913816411" sldId="285"/>
            <ac:spMk id="3" creationId="{2D768BBE-45AA-D945-836E-47C93F37813C}"/>
          </ac:spMkLst>
        </pc:spChg>
      </pc:sldChg>
    </pc:docChg>
  </pc:docChgLst>
  <pc:docChgLst>
    <pc:chgData name="Lorren Pettit" userId="a74e40c7-df96-4276-bcfe-7232f6e72698" providerId="ADAL" clId="{35F9453A-086B-4E03-B775-95ED373D365B}"/>
    <pc:docChg chg="custSel addSld delSld modSld sldOrd">
      <pc:chgData name="Lorren Pettit" userId="a74e40c7-df96-4276-bcfe-7232f6e72698" providerId="ADAL" clId="{35F9453A-086B-4E03-B775-95ED373D365B}" dt="2023-08-12T17:10:56.430" v="430" actId="14100"/>
      <pc:docMkLst>
        <pc:docMk/>
      </pc:docMkLst>
      <pc:sldChg chg="addSp delSp modSp mod">
        <pc:chgData name="Lorren Pettit" userId="a74e40c7-df96-4276-bcfe-7232f6e72698" providerId="ADAL" clId="{35F9453A-086B-4E03-B775-95ED373D365B}" dt="2023-08-07T16:21:13.964" v="217"/>
        <pc:sldMkLst>
          <pc:docMk/>
          <pc:sldMk cId="2927521187" sldId="257"/>
        </pc:sldMkLst>
        <pc:spChg chg="mod">
          <ac:chgData name="Lorren Pettit" userId="a74e40c7-df96-4276-bcfe-7232f6e72698" providerId="ADAL" clId="{35F9453A-086B-4E03-B775-95ED373D365B}" dt="2023-08-07T16:08:43.286" v="174" actId="20577"/>
          <ac:spMkLst>
            <pc:docMk/>
            <pc:sldMk cId="2927521187" sldId="257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35F9453A-086B-4E03-B775-95ED373D365B}" dt="2023-08-07T16:12:21.579" v="175" actId="478"/>
          <ac:graphicFrameMkLst>
            <pc:docMk/>
            <pc:sldMk cId="2927521187" sldId="257"/>
            <ac:graphicFrameMk id="3" creationId="{E4AE0592-0DAD-462F-AD67-35BA81485A30}"/>
          </ac:graphicFrameMkLst>
        </pc:graphicFrameChg>
        <pc:graphicFrameChg chg="add mod">
          <ac:chgData name="Lorren Pettit" userId="a74e40c7-df96-4276-bcfe-7232f6e72698" providerId="ADAL" clId="{35F9453A-086B-4E03-B775-95ED373D365B}" dt="2023-08-07T16:17:36.675" v="216"/>
          <ac:graphicFrameMkLst>
            <pc:docMk/>
            <pc:sldMk cId="2927521187" sldId="257"/>
            <ac:graphicFrameMk id="4" creationId="{3BFF584D-FD45-4BBF-B89F-2BC26F087570}"/>
          </ac:graphicFrameMkLst>
        </pc:graphicFrameChg>
        <pc:graphicFrameChg chg="mod">
          <ac:chgData name="Lorren Pettit" userId="a74e40c7-df96-4276-bcfe-7232f6e72698" providerId="ADAL" clId="{35F9453A-086B-4E03-B775-95ED373D365B}" dt="2023-08-07T16:21:13.964" v="217"/>
          <ac:graphicFrameMkLst>
            <pc:docMk/>
            <pc:sldMk cId="2927521187" sldId="257"/>
            <ac:graphicFrameMk id="5" creationId="{3BFF584D-FD45-4BBF-B89F-2BC26F087570}"/>
          </ac:graphicFrameMkLst>
        </pc:graphicFrameChg>
      </pc:sldChg>
      <pc:sldChg chg="addSp delSp modSp mod">
        <pc:chgData name="Lorren Pettit" userId="a74e40c7-df96-4276-bcfe-7232f6e72698" providerId="ADAL" clId="{35F9453A-086B-4E03-B775-95ED373D365B}" dt="2023-08-07T16:39:02.971" v="341" actId="207"/>
        <pc:sldMkLst>
          <pc:docMk/>
          <pc:sldMk cId="473567708" sldId="258"/>
        </pc:sldMkLst>
        <pc:spChg chg="mod">
          <ac:chgData name="Lorren Pettit" userId="a74e40c7-df96-4276-bcfe-7232f6e72698" providerId="ADAL" clId="{35F9453A-086B-4E03-B775-95ED373D365B}" dt="2023-08-07T16:12:51.452" v="178" actId="20577"/>
          <ac:spMkLst>
            <pc:docMk/>
            <pc:sldMk cId="473567708" sldId="258"/>
            <ac:spMk id="2" creationId="{9123AEC6-66D1-0252-A97F-F3BB3793F10F}"/>
          </ac:spMkLst>
        </pc:spChg>
        <pc:spChg chg="del">
          <ac:chgData name="Lorren Pettit" userId="a74e40c7-df96-4276-bcfe-7232f6e72698" providerId="ADAL" clId="{35F9453A-086B-4E03-B775-95ED373D365B}" dt="2023-08-07T16:12:54.985" v="179" actId="478"/>
          <ac:spMkLst>
            <pc:docMk/>
            <pc:sldMk cId="473567708" sldId="258"/>
            <ac:spMk id="6" creationId="{DCA163E7-3571-1E4A-3084-A6F8E7230935}"/>
          </ac:spMkLst>
        </pc:spChg>
        <pc:spChg chg="del">
          <ac:chgData name="Lorren Pettit" userId="a74e40c7-df96-4276-bcfe-7232f6e72698" providerId="ADAL" clId="{35F9453A-086B-4E03-B775-95ED373D365B}" dt="2023-08-07T16:12:54.985" v="179" actId="478"/>
          <ac:spMkLst>
            <pc:docMk/>
            <pc:sldMk cId="473567708" sldId="258"/>
            <ac:spMk id="8" creationId="{488AC6C7-0FCB-D77B-15C4-6A5675B696A9}"/>
          </ac:spMkLst>
        </pc:spChg>
        <pc:graphicFrameChg chg="add del mod">
          <ac:chgData name="Lorren Pettit" userId="a74e40c7-df96-4276-bcfe-7232f6e72698" providerId="ADAL" clId="{35F9453A-086B-4E03-B775-95ED373D365B}" dt="2023-08-07T16:24:44.251" v="262" actId="478"/>
          <ac:graphicFrameMkLst>
            <pc:docMk/>
            <pc:sldMk cId="473567708" sldId="258"/>
            <ac:graphicFrameMk id="3" creationId="{07971E94-B495-4D71-9398-D554E3749CD2}"/>
          </ac:graphicFrameMkLst>
        </pc:graphicFrameChg>
        <pc:graphicFrameChg chg="del">
          <ac:chgData name="Lorren Pettit" userId="a74e40c7-df96-4276-bcfe-7232f6e72698" providerId="ADAL" clId="{35F9453A-086B-4E03-B775-95ED373D365B}" dt="2023-08-07T16:12:58.740" v="180" actId="478"/>
          <ac:graphicFrameMkLst>
            <pc:docMk/>
            <pc:sldMk cId="473567708" sldId="258"/>
            <ac:graphicFrameMk id="4" creationId="{6EFBC5CC-F358-4116-9590-860C94A2029C}"/>
          </ac:graphicFrameMkLst>
        </pc:graphicFrameChg>
        <pc:graphicFrameChg chg="add del mod">
          <ac:chgData name="Lorren Pettit" userId="a74e40c7-df96-4276-bcfe-7232f6e72698" providerId="ADAL" clId="{35F9453A-086B-4E03-B775-95ED373D365B}" dt="2023-08-07T16:38:31.263" v="335" actId="478"/>
          <ac:graphicFrameMkLst>
            <pc:docMk/>
            <pc:sldMk cId="473567708" sldId="258"/>
            <ac:graphicFrameMk id="5" creationId="{07971E94-B495-4D71-9398-D554E3749CD2}"/>
          </ac:graphicFrameMkLst>
        </pc:graphicFrameChg>
        <pc:graphicFrameChg chg="del">
          <ac:chgData name="Lorren Pettit" userId="a74e40c7-df96-4276-bcfe-7232f6e72698" providerId="ADAL" clId="{35F9453A-086B-4E03-B775-95ED373D365B}" dt="2023-08-07T16:12:58.740" v="180" actId="478"/>
          <ac:graphicFrameMkLst>
            <pc:docMk/>
            <pc:sldMk cId="473567708" sldId="258"/>
            <ac:graphicFrameMk id="7" creationId="{C8468D12-2D2B-4CD4-A23A-2D08FD091E1C}"/>
          </ac:graphicFrameMkLst>
        </pc:graphicFrameChg>
        <pc:graphicFrameChg chg="add mod">
          <ac:chgData name="Lorren Pettit" userId="a74e40c7-df96-4276-bcfe-7232f6e72698" providerId="ADAL" clId="{35F9453A-086B-4E03-B775-95ED373D365B}" dt="2023-08-07T16:39:02.971" v="341" actId="207"/>
          <ac:graphicFrameMkLst>
            <pc:docMk/>
            <pc:sldMk cId="473567708" sldId="258"/>
            <ac:graphicFrameMk id="9" creationId="{07971E94-B495-4D71-9398-D554E3749CD2}"/>
          </ac:graphicFrameMkLst>
        </pc:graphicFrameChg>
      </pc:sldChg>
      <pc:sldChg chg="modSp mod">
        <pc:chgData name="Lorren Pettit" userId="a74e40c7-df96-4276-bcfe-7232f6e72698" providerId="ADAL" clId="{35F9453A-086B-4E03-B775-95ED373D365B}" dt="2023-08-07T16:07:12.227" v="126" actId="20577"/>
        <pc:sldMkLst>
          <pc:docMk/>
          <pc:sldMk cId="3363375175" sldId="259"/>
        </pc:sldMkLst>
        <pc:spChg chg="mod">
          <ac:chgData name="Lorren Pettit" userId="a74e40c7-df96-4276-bcfe-7232f6e72698" providerId="ADAL" clId="{35F9453A-086B-4E03-B775-95ED373D365B}" dt="2023-08-07T16:07:12.227" v="126" actId="20577"/>
          <ac:spMkLst>
            <pc:docMk/>
            <pc:sldMk cId="3363375175" sldId="259"/>
            <ac:spMk id="2" creationId="{78C3E2D9-96D3-627C-488D-2878CF125A5D}"/>
          </ac:spMkLst>
        </pc:spChg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1921574634" sldId="260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265710469" sldId="261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2411931697" sldId="262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2722665965" sldId="263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3439448711" sldId="264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3912965984" sldId="265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3309876502" sldId="266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1178879350" sldId="269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4217389541" sldId="270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1832222603" sldId="271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1892187115" sldId="272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1449232063" sldId="274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3345980505" sldId="275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20145311" sldId="276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710090714" sldId="277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43606758" sldId="278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1812267398" sldId="279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2630185554" sldId="280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4033345227" sldId="281"/>
        </pc:sldMkLst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1064775735" sldId="282"/>
        </pc:sldMkLst>
      </pc:sldChg>
      <pc:sldChg chg="modSp mod">
        <pc:chgData name="Lorren Pettit" userId="a74e40c7-df96-4276-bcfe-7232f6e72698" providerId="ADAL" clId="{35F9453A-086B-4E03-B775-95ED373D365B}" dt="2023-08-07T16:06:48.513" v="104" actId="20577"/>
        <pc:sldMkLst>
          <pc:docMk/>
          <pc:sldMk cId="2709907827" sldId="283"/>
        </pc:sldMkLst>
        <pc:spChg chg="mod">
          <ac:chgData name="Lorren Pettit" userId="a74e40c7-df96-4276-bcfe-7232f6e72698" providerId="ADAL" clId="{35F9453A-086B-4E03-B775-95ED373D365B}" dt="2023-08-02T15:05:41.028" v="13" actId="20577"/>
          <ac:spMkLst>
            <pc:docMk/>
            <pc:sldMk cId="2709907827" sldId="283"/>
            <ac:spMk id="2" creationId="{79DB9004-A69E-0621-AA53-AC4B3211111C}"/>
          </ac:spMkLst>
        </pc:spChg>
        <pc:spChg chg="mod">
          <ac:chgData name="Lorren Pettit" userId="a74e40c7-df96-4276-bcfe-7232f6e72698" providerId="ADAL" clId="{35F9453A-086B-4E03-B775-95ED373D365B}" dt="2023-08-07T16:06:48.513" v="104" actId="20577"/>
          <ac:spMkLst>
            <pc:docMk/>
            <pc:sldMk cId="2709907827" sldId="283"/>
            <ac:spMk id="3" creationId="{14F0B634-C23E-C4FD-2FC3-10CBC842BA83}"/>
          </ac:spMkLst>
        </pc:spChg>
      </pc:sldChg>
      <pc:sldChg chg="del">
        <pc:chgData name="Lorren Pettit" userId="a74e40c7-df96-4276-bcfe-7232f6e72698" providerId="ADAL" clId="{35F9453A-086B-4E03-B775-95ED373D365B}" dt="2023-08-02T15:07:23.236" v="14" actId="47"/>
        <pc:sldMkLst>
          <pc:docMk/>
          <pc:sldMk cId="3344608863" sldId="284"/>
        </pc:sldMkLst>
      </pc:sldChg>
      <pc:sldChg chg="modSp add mod">
        <pc:chgData name="Lorren Pettit" userId="a74e40c7-df96-4276-bcfe-7232f6e72698" providerId="ADAL" clId="{35F9453A-086B-4E03-B775-95ED373D365B}" dt="2023-08-07T16:07:27.259" v="137" actId="20577"/>
        <pc:sldMkLst>
          <pc:docMk/>
          <pc:sldMk cId="3535079108" sldId="286"/>
        </pc:sldMkLst>
        <pc:spChg chg="mod">
          <ac:chgData name="Lorren Pettit" userId="a74e40c7-df96-4276-bcfe-7232f6e72698" providerId="ADAL" clId="{35F9453A-086B-4E03-B775-95ED373D365B}" dt="2023-08-07T16:07:27.259" v="137" actId="20577"/>
          <ac:spMkLst>
            <pc:docMk/>
            <pc:sldMk cId="3535079108" sldId="286"/>
            <ac:spMk id="2" creationId="{78C3E2D9-96D3-627C-488D-2878CF125A5D}"/>
          </ac:spMkLst>
        </pc:spChg>
      </pc:sldChg>
      <pc:sldChg chg="modSp add mod">
        <pc:chgData name="Lorren Pettit" userId="a74e40c7-df96-4276-bcfe-7232f6e72698" providerId="ADAL" clId="{35F9453A-086B-4E03-B775-95ED373D365B}" dt="2023-08-07T16:07:53.236" v="159" actId="14100"/>
        <pc:sldMkLst>
          <pc:docMk/>
          <pc:sldMk cId="2349922921" sldId="287"/>
        </pc:sldMkLst>
        <pc:spChg chg="mod">
          <ac:chgData name="Lorren Pettit" userId="a74e40c7-df96-4276-bcfe-7232f6e72698" providerId="ADAL" clId="{35F9453A-086B-4E03-B775-95ED373D365B}" dt="2023-08-07T16:07:53.236" v="159" actId="14100"/>
          <ac:spMkLst>
            <pc:docMk/>
            <pc:sldMk cId="2349922921" sldId="287"/>
            <ac:spMk id="2" creationId="{78C3E2D9-96D3-627C-488D-2878CF125A5D}"/>
          </ac:spMkLst>
        </pc:spChg>
      </pc:sldChg>
      <pc:sldChg chg="modSp add mod">
        <pc:chgData name="Lorren Pettit" userId="a74e40c7-df96-4276-bcfe-7232f6e72698" providerId="ADAL" clId="{35F9453A-086B-4E03-B775-95ED373D365B}" dt="2023-08-07T16:08:04.745" v="171" actId="20577"/>
        <pc:sldMkLst>
          <pc:docMk/>
          <pc:sldMk cId="1447039724" sldId="288"/>
        </pc:sldMkLst>
        <pc:spChg chg="mod">
          <ac:chgData name="Lorren Pettit" userId="a74e40c7-df96-4276-bcfe-7232f6e72698" providerId="ADAL" clId="{35F9453A-086B-4E03-B775-95ED373D365B}" dt="2023-08-07T16:08:04.745" v="171" actId="20577"/>
          <ac:spMkLst>
            <pc:docMk/>
            <pc:sldMk cId="1447039724" sldId="288"/>
            <ac:spMk id="2" creationId="{78C3E2D9-96D3-627C-488D-2878CF125A5D}"/>
          </ac:spMkLst>
        </pc:spChg>
      </pc:sldChg>
      <pc:sldChg chg="addSp delSp modSp add mod ord">
        <pc:chgData name="Lorren Pettit" userId="a74e40c7-df96-4276-bcfe-7232f6e72698" providerId="ADAL" clId="{35F9453A-086B-4E03-B775-95ED373D365B}" dt="2023-08-11T16:34:20.952" v="413"/>
        <pc:sldMkLst>
          <pc:docMk/>
          <pc:sldMk cId="536095574" sldId="289"/>
        </pc:sldMkLst>
        <pc:spChg chg="mod">
          <ac:chgData name="Lorren Pettit" userId="a74e40c7-df96-4276-bcfe-7232f6e72698" providerId="ADAL" clId="{35F9453A-086B-4E03-B775-95ED373D365B}" dt="2023-08-07T16:13:27.048" v="184" actId="20577"/>
          <ac:spMkLst>
            <pc:docMk/>
            <pc:sldMk cId="536095574" sldId="289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35F9453A-086B-4E03-B775-95ED373D365B}" dt="2023-08-07T16:37:07.404" v="327" actId="478"/>
          <ac:graphicFrameMkLst>
            <pc:docMk/>
            <pc:sldMk cId="536095574" sldId="289"/>
            <ac:graphicFrameMk id="3" creationId="{63A0D3C6-9A81-49BC-9C8A-4F020764D073}"/>
          </ac:graphicFrameMkLst>
        </pc:graphicFrameChg>
        <pc:graphicFrameChg chg="add mod">
          <ac:chgData name="Lorren Pettit" userId="a74e40c7-df96-4276-bcfe-7232f6e72698" providerId="ADAL" clId="{35F9453A-086B-4E03-B775-95ED373D365B}" dt="2023-08-07T16:37:35.169" v="334" actId="207"/>
          <ac:graphicFrameMkLst>
            <pc:docMk/>
            <pc:sldMk cId="536095574" sldId="289"/>
            <ac:graphicFrameMk id="4" creationId="{63A0D3C6-9A81-49BC-9C8A-4F020764D073}"/>
          </ac:graphicFrameMkLst>
        </pc:graphicFrameChg>
      </pc:sldChg>
      <pc:sldChg chg="addSp modSp add mod">
        <pc:chgData name="Lorren Pettit" userId="a74e40c7-df96-4276-bcfe-7232f6e72698" providerId="ADAL" clId="{35F9453A-086B-4E03-B775-95ED373D365B}" dt="2023-08-07T16:34:03.869" v="309" actId="14100"/>
        <pc:sldMkLst>
          <pc:docMk/>
          <pc:sldMk cId="2188750870" sldId="290"/>
        </pc:sldMkLst>
        <pc:spChg chg="mod">
          <ac:chgData name="Lorren Pettit" userId="a74e40c7-df96-4276-bcfe-7232f6e72698" providerId="ADAL" clId="{35F9453A-086B-4E03-B775-95ED373D365B}" dt="2023-08-07T16:14:02.351" v="188" actId="20577"/>
          <ac:spMkLst>
            <pc:docMk/>
            <pc:sldMk cId="2188750870" sldId="290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5F9453A-086B-4E03-B775-95ED373D365B}" dt="2023-08-07T16:34:03.869" v="309" actId="14100"/>
          <ac:graphicFrameMkLst>
            <pc:docMk/>
            <pc:sldMk cId="2188750870" sldId="290"/>
            <ac:graphicFrameMk id="3" creationId="{64207691-3103-4EB9-8523-E72DD74AA488}"/>
          </ac:graphicFrameMkLst>
        </pc:graphicFrameChg>
      </pc:sldChg>
      <pc:sldChg chg="addSp modSp add mod">
        <pc:chgData name="Lorren Pettit" userId="a74e40c7-df96-4276-bcfe-7232f6e72698" providerId="ADAL" clId="{35F9453A-086B-4E03-B775-95ED373D365B}" dt="2023-08-07T16:45:34.756" v="347" actId="207"/>
        <pc:sldMkLst>
          <pc:docMk/>
          <pc:sldMk cId="1346749252" sldId="291"/>
        </pc:sldMkLst>
        <pc:spChg chg="mod">
          <ac:chgData name="Lorren Pettit" userId="a74e40c7-df96-4276-bcfe-7232f6e72698" providerId="ADAL" clId="{35F9453A-086B-4E03-B775-95ED373D365B}" dt="2023-08-07T16:14:36.573" v="192" actId="20577"/>
          <ac:spMkLst>
            <pc:docMk/>
            <pc:sldMk cId="1346749252" sldId="291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5F9453A-086B-4E03-B775-95ED373D365B}" dt="2023-08-07T16:45:34.756" v="347" actId="207"/>
          <ac:graphicFrameMkLst>
            <pc:docMk/>
            <pc:sldMk cId="1346749252" sldId="291"/>
            <ac:graphicFrameMk id="3" creationId="{8016CEB2-C3A3-4707-BBA1-F3955E0BDFE7}"/>
          </ac:graphicFrameMkLst>
        </pc:graphicFrameChg>
      </pc:sldChg>
      <pc:sldChg chg="addSp modSp add mod ord">
        <pc:chgData name="Lorren Pettit" userId="a74e40c7-df96-4276-bcfe-7232f6e72698" providerId="ADAL" clId="{35F9453A-086B-4E03-B775-95ED373D365B}" dt="2023-08-07T17:10:11.710" v="356"/>
        <pc:sldMkLst>
          <pc:docMk/>
          <pc:sldMk cId="3793702028" sldId="292"/>
        </pc:sldMkLst>
        <pc:spChg chg="mod">
          <ac:chgData name="Lorren Pettit" userId="a74e40c7-df96-4276-bcfe-7232f6e72698" providerId="ADAL" clId="{35F9453A-086B-4E03-B775-95ED373D365B}" dt="2023-08-07T16:15:20.113" v="196" actId="20577"/>
          <ac:spMkLst>
            <pc:docMk/>
            <pc:sldMk cId="3793702028" sldId="292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5F9453A-086B-4E03-B775-95ED373D365B}" dt="2023-08-07T17:10:11.710" v="356"/>
          <ac:graphicFrameMkLst>
            <pc:docMk/>
            <pc:sldMk cId="3793702028" sldId="292"/>
            <ac:graphicFrameMk id="3" creationId="{B9DEC4FA-4486-4E8E-9AE9-5D04B90911DD}"/>
          </ac:graphicFrameMkLst>
        </pc:graphicFrameChg>
      </pc:sldChg>
      <pc:sldChg chg="addSp modSp add mod ord">
        <pc:chgData name="Lorren Pettit" userId="a74e40c7-df96-4276-bcfe-7232f6e72698" providerId="ADAL" clId="{35F9453A-086B-4E03-B775-95ED373D365B}" dt="2023-08-07T17:11:53.069" v="361" actId="207"/>
        <pc:sldMkLst>
          <pc:docMk/>
          <pc:sldMk cId="3467715339" sldId="293"/>
        </pc:sldMkLst>
        <pc:spChg chg="mod">
          <ac:chgData name="Lorren Pettit" userId="a74e40c7-df96-4276-bcfe-7232f6e72698" providerId="ADAL" clId="{35F9453A-086B-4E03-B775-95ED373D365B}" dt="2023-08-07T16:15:51.476" v="200" actId="20577"/>
          <ac:spMkLst>
            <pc:docMk/>
            <pc:sldMk cId="3467715339" sldId="293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35F9453A-086B-4E03-B775-95ED373D365B}" dt="2023-08-07T17:11:53.069" v="361" actId="207"/>
          <ac:graphicFrameMkLst>
            <pc:docMk/>
            <pc:sldMk cId="3467715339" sldId="293"/>
            <ac:graphicFrameMk id="3" creationId="{3437C9EE-407B-4490-AE62-47F46C432D61}"/>
          </ac:graphicFrameMkLst>
        </pc:graphicFrameChg>
      </pc:sldChg>
      <pc:sldChg chg="addSp delSp modSp add mod">
        <pc:chgData name="Lorren Pettit" userId="a74e40c7-df96-4276-bcfe-7232f6e72698" providerId="ADAL" clId="{35F9453A-086B-4E03-B775-95ED373D365B}" dt="2023-08-07T17:15:44.121" v="395"/>
        <pc:sldMkLst>
          <pc:docMk/>
          <pc:sldMk cId="3333514356" sldId="294"/>
        </pc:sldMkLst>
        <pc:spChg chg="mod">
          <ac:chgData name="Lorren Pettit" userId="a74e40c7-df96-4276-bcfe-7232f6e72698" providerId="ADAL" clId="{35F9453A-086B-4E03-B775-95ED373D365B}" dt="2023-08-07T16:16:36.432" v="210" actId="20577"/>
          <ac:spMkLst>
            <pc:docMk/>
            <pc:sldMk cId="3333514356" sldId="294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35F9453A-086B-4E03-B775-95ED373D365B}" dt="2023-08-07T17:15:17.694" v="385" actId="478"/>
          <ac:graphicFrameMkLst>
            <pc:docMk/>
            <pc:sldMk cId="3333514356" sldId="294"/>
            <ac:graphicFrameMk id="3" creationId="{26F0C1D8-ED45-445A-B09E-76CAF9F1A2B3}"/>
          </ac:graphicFrameMkLst>
        </pc:graphicFrameChg>
        <pc:graphicFrameChg chg="add mod">
          <ac:chgData name="Lorren Pettit" userId="a74e40c7-df96-4276-bcfe-7232f6e72698" providerId="ADAL" clId="{35F9453A-086B-4E03-B775-95ED373D365B}" dt="2023-08-07T17:15:44.121" v="395"/>
          <ac:graphicFrameMkLst>
            <pc:docMk/>
            <pc:sldMk cId="3333514356" sldId="294"/>
            <ac:graphicFrameMk id="4" creationId="{26F0C1D8-ED45-445A-B09E-76CAF9F1A2B3}"/>
          </ac:graphicFrameMkLst>
        </pc:graphicFrameChg>
      </pc:sldChg>
      <pc:sldChg chg="addSp delSp modSp mod">
        <pc:chgData name="Lorren Pettit" userId="a74e40c7-df96-4276-bcfe-7232f6e72698" providerId="ADAL" clId="{35F9453A-086B-4E03-B775-95ED373D365B}" dt="2023-08-11T19:21:51.838" v="422" actId="478"/>
        <pc:sldMkLst>
          <pc:docMk/>
          <pc:sldMk cId="2837205514" sldId="295"/>
        </pc:sldMkLst>
        <pc:spChg chg="add mod">
          <ac:chgData name="Lorren Pettit" userId="a74e40c7-df96-4276-bcfe-7232f6e72698" providerId="ADAL" clId="{35F9453A-086B-4E03-B775-95ED373D365B}" dt="2023-08-11T19:18:49.072" v="419" actId="14100"/>
          <ac:spMkLst>
            <pc:docMk/>
            <pc:sldMk cId="2837205514" sldId="295"/>
            <ac:spMk id="6" creationId="{A9B5EB47-E635-F076-2EDB-AEF53C312C47}"/>
          </ac:spMkLst>
        </pc:spChg>
        <pc:spChg chg="add del">
          <ac:chgData name="Lorren Pettit" userId="a74e40c7-df96-4276-bcfe-7232f6e72698" providerId="ADAL" clId="{35F9453A-086B-4E03-B775-95ED373D365B}" dt="2023-08-11T19:21:51.838" v="422" actId="478"/>
          <ac:spMkLst>
            <pc:docMk/>
            <pc:sldMk cId="2837205514" sldId="295"/>
            <ac:spMk id="7" creationId="{60CDDF19-FC2A-9690-4725-A993702C0E55}"/>
          </ac:spMkLst>
        </pc:spChg>
        <pc:graphicFrameChg chg="add del mod">
          <ac:chgData name="Lorren Pettit" userId="a74e40c7-df96-4276-bcfe-7232f6e72698" providerId="ADAL" clId="{35F9453A-086B-4E03-B775-95ED373D365B}" dt="2023-08-11T19:05:57.515" v="415" actId="478"/>
          <ac:graphicFrameMkLst>
            <pc:docMk/>
            <pc:sldMk cId="2837205514" sldId="295"/>
            <ac:graphicFrameMk id="3" creationId="{5B202073-FD08-45DF-8434-812345160FFA}"/>
          </ac:graphicFrameMkLst>
        </pc:graphicFrameChg>
        <pc:graphicFrameChg chg="del">
          <ac:chgData name="Lorren Pettit" userId="a74e40c7-df96-4276-bcfe-7232f6e72698" providerId="ADAL" clId="{35F9453A-086B-4E03-B775-95ED373D365B}" dt="2023-08-07T16:21:21.294" v="218" actId="478"/>
          <ac:graphicFrameMkLst>
            <pc:docMk/>
            <pc:sldMk cId="2837205514" sldId="295"/>
            <ac:graphicFrameMk id="4" creationId="{3BFF584D-FD45-4BBF-B89F-2BC26F087570}"/>
          </ac:graphicFrameMkLst>
        </pc:graphicFrameChg>
        <pc:graphicFrameChg chg="add mod">
          <ac:chgData name="Lorren Pettit" userId="a74e40c7-df96-4276-bcfe-7232f6e72698" providerId="ADAL" clId="{35F9453A-086B-4E03-B775-95ED373D365B}" dt="2023-08-11T19:20:57.547" v="421" actId="207"/>
          <ac:graphicFrameMkLst>
            <pc:docMk/>
            <pc:sldMk cId="2837205514" sldId="295"/>
            <ac:graphicFrameMk id="4" creationId="{5B202073-FD08-45DF-8434-812345160FFA}"/>
          </ac:graphicFrameMkLst>
        </pc:graphicFrameChg>
        <pc:graphicFrameChg chg="add del mod">
          <ac:chgData name="Lorren Pettit" userId="a74e40c7-df96-4276-bcfe-7232f6e72698" providerId="ADAL" clId="{35F9453A-086B-4E03-B775-95ED373D365B}" dt="2023-08-07T16:22:07.663" v="227"/>
          <ac:graphicFrameMkLst>
            <pc:docMk/>
            <pc:sldMk cId="2837205514" sldId="295"/>
            <ac:graphicFrameMk id="5" creationId="{ADDBC843-1A4E-E429-903F-4ABD8A3E85E5}"/>
          </ac:graphicFrameMkLst>
        </pc:graphicFrameChg>
      </pc:sldChg>
      <pc:sldChg chg="addSp delSp modSp mod">
        <pc:chgData name="Lorren Pettit" userId="a74e40c7-df96-4276-bcfe-7232f6e72698" providerId="ADAL" clId="{35F9453A-086B-4E03-B775-95ED373D365B}" dt="2023-08-12T17:10:56.430" v="430" actId="14100"/>
        <pc:sldMkLst>
          <pc:docMk/>
          <pc:sldMk cId="852943088" sldId="296"/>
        </pc:sldMkLst>
        <pc:spChg chg="add mod">
          <ac:chgData name="Lorren Pettit" userId="a74e40c7-df96-4276-bcfe-7232f6e72698" providerId="ADAL" clId="{35F9453A-086B-4E03-B775-95ED373D365B}" dt="2023-08-12T17:10:56.430" v="430" actId="14100"/>
          <ac:spMkLst>
            <pc:docMk/>
            <pc:sldMk cId="852943088" sldId="296"/>
            <ac:spMk id="4" creationId="{97DA4999-9F45-9265-AB70-435D5EBFAAE3}"/>
          </ac:spMkLst>
        </pc:spChg>
        <pc:graphicFrameChg chg="add del mod">
          <ac:chgData name="Lorren Pettit" userId="a74e40c7-df96-4276-bcfe-7232f6e72698" providerId="ADAL" clId="{35F9453A-086B-4E03-B775-95ED373D365B}" dt="2023-08-12T17:10:12.543" v="423" actId="21"/>
          <ac:graphicFrameMkLst>
            <pc:docMk/>
            <pc:sldMk cId="852943088" sldId="296"/>
            <ac:graphicFrameMk id="3" creationId="{6FA9662B-E7D9-475F-A7ED-F510B5985CB3}"/>
          </ac:graphicFrameMkLst>
        </pc:graphicFrameChg>
        <pc:graphicFrameChg chg="del">
          <ac:chgData name="Lorren Pettit" userId="a74e40c7-df96-4276-bcfe-7232f6e72698" providerId="ADAL" clId="{35F9453A-086B-4E03-B775-95ED373D365B}" dt="2023-08-07T16:26:55.410" v="268" actId="478"/>
          <ac:graphicFrameMkLst>
            <pc:docMk/>
            <pc:sldMk cId="852943088" sldId="296"/>
            <ac:graphicFrameMk id="5" creationId="{07971E94-B495-4D71-9398-D554E3749CD2}"/>
          </ac:graphicFrameMkLst>
        </pc:graphicFrameChg>
        <pc:graphicFrameChg chg="add mod">
          <ac:chgData name="Lorren Pettit" userId="a74e40c7-df96-4276-bcfe-7232f6e72698" providerId="ADAL" clId="{35F9453A-086B-4E03-B775-95ED373D365B}" dt="2023-08-12T17:10:41.289" v="428" actId="207"/>
          <ac:graphicFrameMkLst>
            <pc:docMk/>
            <pc:sldMk cId="852943088" sldId="296"/>
            <ac:graphicFrameMk id="5" creationId="{121D6A41-5170-4832-9D30-E0FD6991F247}"/>
          </ac:graphicFrameMkLst>
        </pc:graphicFrameChg>
      </pc:sldChg>
      <pc:sldChg chg="addSp delSp modSp add mod">
        <pc:chgData name="Lorren Pettit" userId="a74e40c7-df96-4276-bcfe-7232f6e72698" providerId="ADAL" clId="{35F9453A-086B-4E03-B775-95ED373D365B}" dt="2023-08-07T16:35:04.053" v="321" actId="114"/>
        <pc:sldMkLst>
          <pc:docMk/>
          <pc:sldMk cId="1041672102" sldId="297"/>
        </pc:sldMkLst>
        <pc:spChg chg="add mod">
          <ac:chgData name="Lorren Pettit" userId="a74e40c7-df96-4276-bcfe-7232f6e72698" providerId="ADAL" clId="{35F9453A-086B-4E03-B775-95ED373D365B}" dt="2023-08-07T16:35:04.053" v="321" actId="114"/>
          <ac:spMkLst>
            <pc:docMk/>
            <pc:sldMk cId="1041672102" sldId="297"/>
            <ac:spMk id="5" creationId="{8CB2CD3B-7729-3152-0691-C6F1CA39D50E}"/>
          </ac:spMkLst>
        </pc:spChg>
        <pc:graphicFrameChg chg="del">
          <ac:chgData name="Lorren Pettit" userId="a74e40c7-df96-4276-bcfe-7232f6e72698" providerId="ADAL" clId="{35F9453A-086B-4E03-B775-95ED373D365B}" dt="2023-08-07T16:34:11.700" v="311" actId="478"/>
          <ac:graphicFrameMkLst>
            <pc:docMk/>
            <pc:sldMk cId="1041672102" sldId="297"/>
            <ac:graphicFrameMk id="3" creationId="{64207691-3103-4EB9-8523-E72DD74AA488}"/>
          </ac:graphicFrameMkLst>
        </pc:graphicFrameChg>
        <pc:graphicFrameChg chg="add mod">
          <ac:chgData name="Lorren Pettit" userId="a74e40c7-df96-4276-bcfe-7232f6e72698" providerId="ADAL" clId="{35F9453A-086B-4E03-B775-95ED373D365B}" dt="2023-08-07T16:34:34.792" v="316" actId="207"/>
          <ac:graphicFrameMkLst>
            <pc:docMk/>
            <pc:sldMk cId="1041672102" sldId="297"/>
            <ac:graphicFrameMk id="4" creationId="{7B8BB7B7-EBF1-49BD-A616-12B6BBF25993}"/>
          </ac:graphicFrameMkLst>
        </pc:graphicFrameChg>
      </pc:sldChg>
      <pc:sldChg chg="addSp delSp modSp add mod">
        <pc:chgData name="Lorren Pettit" userId="a74e40c7-df96-4276-bcfe-7232f6e72698" providerId="ADAL" clId="{35F9453A-086B-4E03-B775-95ED373D365B}" dt="2023-08-07T17:13:35.561" v="374" actId="114"/>
        <pc:sldMkLst>
          <pc:docMk/>
          <pc:sldMk cId="3548493642" sldId="298"/>
        </pc:sldMkLst>
        <pc:spChg chg="add mod">
          <ac:chgData name="Lorren Pettit" userId="a74e40c7-df96-4276-bcfe-7232f6e72698" providerId="ADAL" clId="{35F9453A-086B-4E03-B775-95ED373D365B}" dt="2023-08-07T17:13:35.561" v="374" actId="114"/>
          <ac:spMkLst>
            <pc:docMk/>
            <pc:sldMk cId="3548493642" sldId="298"/>
            <ac:spMk id="6" creationId="{79698CC2-E81F-EC3F-5599-BD79F47E013D}"/>
          </ac:spMkLst>
        </pc:spChg>
        <pc:graphicFrameChg chg="del">
          <ac:chgData name="Lorren Pettit" userId="a74e40c7-df96-4276-bcfe-7232f6e72698" providerId="ADAL" clId="{35F9453A-086B-4E03-B775-95ED373D365B}" dt="2023-08-07T17:12:49.871" v="363" actId="478"/>
          <ac:graphicFrameMkLst>
            <pc:docMk/>
            <pc:sldMk cId="3548493642" sldId="298"/>
            <ac:graphicFrameMk id="3" creationId="{3437C9EE-407B-4490-AE62-47F46C432D61}"/>
          </ac:graphicFrameMkLst>
        </pc:graphicFrameChg>
        <pc:graphicFrameChg chg="add mod">
          <ac:chgData name="Lorren Pettit" userId="a74e40c7-df96-4276-bcfe-7232f6e72698" providerId="ADAL" clId="{35F9453A-086B-4E03-B775-95ED373D365B}" dt="2023-08-07T17:13:14.569" v="368" actId="207"/>
          <ac:graphicFrameMkLst>
            <pc:docMk/>
            <pc:sldMk cId="3548493642" sldId="298"/>
            <ac:graphicFrameMk id="4" creationId="{6EFBC5CC-F358-4116-9590-860C94A2029C}"/>
          </ac:graphicFrameMkLst>
        </pc:graphicFrameChg>
      </pc:sldChg>
      <pc:sldChg chg="addSp delSp modSp mod">
        <pc:chgData name="Lorren Pettit" userId="a74e40c7-df96-4276-bcfe-7232f6e72698" providerId="ADAL" clId="{35F9453A-086B-4E03-B775-95ED373D365B}" dt="2023-08-07T17:17:25.867" v="411" actId="114"/>
        <pc:sldMkLst>
          <pc:docMk/>
          <pc:sldMk cId="3351364104" sldId="299"/>
        </pc:sldMkLst>
        <pc:spChg chg="add mod">
          <ac:chgData name="Lorren Pettit" userId="a74e40c7-df96-4276-bcfe-7232f6e72698" providerId="ADAL" clId="{35F9453A-086B-4E03-B775-95ED373D365B}" dt="2023-08-07T17:17:25.867" v="411" actId="114"/>
          <ac:spMkLst>
            <pc:docMk/>
            <pc:sldMk cId="3351364104" sldId="299"/>
            <ac:spMk id="6" creationId="{DC685855-B93E-A3C2-C917-55BC673AF9C8}"/>
          </ac:spMkLst>
        </pc:spChg>
        <pc:graphicFrameChg chg="add mod">
          <ac:chgData name="Lorren Pettit" userId="a74e40c7-df96-4276-bcfe-7232f6e72698" providerId="ADAL" clId="{35F9453A-086B-4E03-B775-95ED373D365B}" dt="2023-08-07T17:17:13.307" v="406"/>
          <ac:graphicFrameMkLst>
            <pc:docMk/>
            <pc:sldMk cId="3351364104" sldId="299"/>
            <ac:graphicFrameMk id="3" creationId="{DDEF306C-D399-444B-8EB8-BE099FB5FA04}"/>
          </ac:graphicFrameMkLst>
        </pc:graphicFrameChg>
        <pc:graphicFrameChg chg="del">
          <ac:chgData name="Lorren Pettit" userId="a74e40c7-df96-4276-bcfe-7232f6e72698" providerId="ADAL" clId="{35F9453A-086B-4E03-B775-95ED373D365B}" dt="2023-08-07T17:16:29.340" v="396" actId="478"/>
          <ac:graphicFrameMkLst>
            <pc:docMk/>
            <pc:sldMk cId="3351364104" sldId="299"/>
            <ac:graphicFrameMk id="4" creationId="{26F0C1D8-ED45-445A-B09E-76CAF9F1A2B3}"/>
          </ac:graphicFrameMkLst>
        </pc:graphicFrameChg>
      </pc:sldChg>
    </pc:docChg>
  </pc:docChgLst>
  <pc:docChgLst>
    <pc:chgData name="Lorren Pettit" userId="a74e40c7-df96-4276-bcfe-7232f6e72698" providerId="ADAL" clId="{2D231902-FDEE-4189-B7AA-14C4B2F02340}"/>
    <pc:docChg chg="custSel delSld modSld sldOrd">
      <pc:chgData name="Lorren Pettit" userId="a74e40c7-df96-4276-bcfe-7232f6e72698" providerId="ADAL" clId="{2D231902-FDEE-4189-B7AA-14C4B2F02340}" dt="2023-08-29T19:09:30.502" v="38" actId="2696"/>
      <pc:docMkLst>
        <pc:docMk/>
      </pc:docMkLst>
      <pc:sldChg chg="addSp delSp modSp mod">
        <pc:chgData name="Lorren Pettit" userId="a74e40c7-df96-4276-bcfe-7232f6e72698" providerId="ADAL" clId="{2D231902-FDEE-4189-B7AA-14C4B2F02340}" dt="2023-08-29T19:06:35.816" v="4" actId="1076"/>
        <pc:sldMkLst>
          <pc:docMk/>
          <pc:sldMk cId="2927521187" sldId="257"/>
        </pc:sldMkLst>
        <pc:graphicFrameChg chg="del">
          <ac:chgData name="Lorren Pettit" userId="a74e40c7-df96-4276-bcfe-7232f6e72698" providerId="ADAL" clId="{2D231902-FDEE-4189-B7AA-14C4B2F02340}" dt="2023-08-29T19:06:33.820" v="3" actId="21"/>
          <ac:graphicFrameMkLst>
            <pc:docMk/>
            <pc:sldMk cId="2927521187" sldId="257"/>
            <ac:graphicFrameMk id="4" creationId="{3BFF584D-FD45-4BBF-B89F-2BC26F087570}"/>
          </ac:graphicFrameMkLst>
        </pc:graphicFrameChg>
        <pc:picChg chg="add mod">
          <ac:chgData name="Lorren Pettit" userId="a74e40c7-df96-4276-bcfe-7232f6e72698" providerId="ADAL" clId="{2D231902-FDEE-4189-B7AA-14C4B2F02340}" dt="2023-08-29T19:06:35.816" v="4" actId="1076"/>
          <ac:picMkLst>
            <pc:docMk/>
            <pc:sldMk cId="2927521187" sldId="257"/>
            <ac:picMk id="3" creationId="{EE51DD85-FBB7-56B0-25B4-BBC2E65B2763}"/>
          </ac:picMkLst>
        </pc:picChg>
      </pc:sldChg>
      <pc:sldChg chg="addSp delSp modSp mod ord">
        <pc:chgData name="Lorren Pettit" userId="a74e40c7-df96-4276-bcfe-7232f6e72698" providerId="ADAL" clId="{2D231902-FDEE-4189-B7AA-14C4B2F02340}" dt="2023-08-29T19:07:30.386" v="12"/>
        <pc:sldMkLst>
          <pc:docMk/>
          <pc:sldMk cId="473567708" sldId="258"/>
        </pc:sldMkLst>
        <pc:graphicFrameChg chg="del">
          <ac:chgData name="Lorren Pettit" userId="a74e40c7-df96-4276-bcfe-7232f6e72698" providerId="ADAL" clId="{2D231902-FDEE-4189-B7AA-14C4B2F02340}" dt="2023-08-29T19:07:12.756" v="9" actId="21"/>
          <ac:graphicFrameMkLst>
            <pc:docMk/>
            <pc:sldMk cId="473567708" sldId="258"/>
            <ac:graphicFrameMk id="9" creationId="{07971E94-B495-4D71-9398-D554E3749CD2}"/>
          </ac:graphicFrameMkLst>
        </pc:graphicFrameChg>
        <pc:picChg chg="add mod">
          <ac:chgData name="Lorren Pettit" userId="a74e40c7-df96-4276-bcfe-7232f6e72698" providerId="ADAL" clId="{2D231902-FDEE-4189-B7AA-14C4B2F02340}" dt="2023-08-29T19:07:26.132" v="10" actId="1076"/>
          <ac:picMkLst>
            <pc:docMk/>
            <pc:sldMk cId="473567708" sldId="258"/>
            <ac:picMk id="3" creationId="{F2662CC2-EFA6-3271-49F1-8302B72A1E1F}"/>
          </ac:picMkLst>
        </pc:picChg>
      </pc:sldChg>
      <pc:sldChg chg="del">
        <pc:chgData name="Lorren Pettit" userId="a74e40c7-df96-4276-bcfe-7232f6e72698" providerId="ADAL" clId="{2D231902-FDEE-4189-B7AA-14C4B2F02340}" dt="2023-08-29T19:06:13.648" v="0" actId="47"/>
        <pc:sldMkLst>
          <pc:docMk/>
          <pc:sldMk cId="4075544697" sldId="267"/>
        </pc:sldMkLst>
      </pc:sldChg>
      <pc:sldChg chg="del">
        <pc:chgData name="Lorren Pettit" userId="a74e40c7-df96-4276-bcfe-7232f6e72698" providerId="ADAL" clId="{2D231902-FDEE-4189-B7AA-14C4B2F02340}" dt="2023-08-29T19:06:13.648" v="0" actId="47"/>
        <pc:sldMkLst>
          <pc:docMk/>
          <pc:sldMk cId="985068671" sldId="268"/>
        </pc:sldMkLst>
      </pc:sldChg>
      <pc:sldChg chg="del">
        <pc:chgData name="Lorren Pettit" userId="a74e40c7-df96-4276-bcfe-7232f6e72698" providerId="ADAL" clId="{2D231902-FDEE-4189-B7AA-14C4B2F02340}" dt="2023-08-29T19:06:16.896" v="1" actId="2696"/>
        <pc:sldMkLst>
          <pc:docMk/>
          <pc:sldMk cId="1258095240" sldId="273"/>
        </pc:sldMkLst>
      </pc:sldChg>
      <pc:sldChg chg="del">
        <pc:chgData name="Lorren Pettit" userId="a74e40c7-df96-4276-bcfe-7232f6e72698" providerId="ADAL" clId="{2D231902-FDEE-4189-B7AA-14C4B2F02340}" dt="2023-08-29T19:06:13.648" v="0" actId="47"/>
        <pc:sldMkLst>
          <pc:docMk/>
          <pc:sldMk cId="3913816411" sldId="285"/>
        </pc:sldMkLst>
      </pc:sldChg>
      <pc:sldChg chg="addSp delSp modSp mod">
        <pc:chgData name="Lorren Pettit" userId="a74e40c7-df96-4276-bcfe-7232f6e72698" providerId="ADAL" clId="{2D231902-FDEE-4189-B7AA-14C4B2F02340}" dt="2023-08-29T19:08:20.924" v="24" actId="1076"/>
        <pc:sldMkLst>
          <pc:docMk/>
          <pc:sldMk cId="536095574" sldId="289"/>
        </pc:sldMkLst>
        <pc:graphicFrameChg chg="del">
          <ac:chgData name="Lorren Pettit" userId="a74e40c7-df96-4276-bcfe-7232f6e72698" providerId="ADAL" clId="{2D231902-FDEE-4189-B7AA-14C4B2F02340}" dt="2023-08-29T19:08:06.119" v="20" actId="21"/>
          <ac:graphicFrameMkLst>
            <pc:docMk/>
            <pc:sldMk cId="536095574" sldId="289"/>
            <ac:graphicFrameMk id="4" creationId="{63A0D3C6-9A81-49BC-9C8A-4F020764D073}"/>
          </ac:graphicFrameMkLst>
        </pc:graphicFrameChg>
        <pc:picChg chg="add mod">
          <ac:chgData name="Lorren Pettit" userId="a74e40c7-df96-4276-bcfe-7232f6e72698" providerId="ADAL" clId="{2D231902-FDEE-4189-B7AA-14C4B2F02340}" dt="2023-08-29T19:08:20.924" v="24" actId="1076"/>
          <ac:picMkLst>
            <pc:docMk/>
            <pc:sldMk cId="536095574" sldId="289"/>
            <ac:picMk id="3" creationId="{B753D1C4-58F6-AA83-8FC8-B9891F40BAB7}"/>
          </ac:picMkLst>
        </pc:picChg>
      </pc:sldChg>
      <pc:sldChg chg="addSp delSp modSp mod">
        <pc:chgData name="Lorren Pettit" userId="a74e40c7-df96-4276-bcfe-7232f6e72698" providerId="ADAL" clId="{2D231902-FDEE-4189-B7AA-14C4B2F02340}" dt="2023-08-29T19:07:53.651" v="17" actId="1076"/>
        <pc:sldMkLst>
          <pc:docMk/>
          <pc:sldMk cId="2188750870" sldId="290"/>
        </pc:sldMkLst>
        <pc:graphicFrameChg chg="del">
          <ac:chgData name="Lorren Pettit" userId="a74e40c7-df96-4276-bcfe-7232f6e72698" providerId="ADAL" clId="{2D231902-FDEE-4189-B7AA-14C4B2F02340}" dt="2023-08-29T19:07:49.453" v="16" actId="21"/>
          <ac:graphicFrameMkLst>
            <pc:docMk/>
            <pc:sldMk cId="2188750870" sldId="290"/>
            <ac:graphicFrameMk id="3" creationId="{64207691-3103-4EB9-8523-E72DD74AA488}"/>
          </ac:graphicFrameMkLst>
        </pc:graphicFrameChg>
        <pc:picChg chg="add mod">
          <ac:chgData name="Lorren Pettit" userId="a74e40c7-df96-4276-bcfe-7232f6e72698" providerId="ADAL" clId="{2D231902-FDEE-4189-B7AA-14C4B2F02340}" dt="2023-08-29T19:07:53.651" v="17" actId="1076"/>
          <ac:picMkLst>
            <pc:docMk/>
            <pc:sldMk cId="2188750870" sldId="290"/>
            <ac:picMk id="4" creationId="{41FA416C-977B-A193-C626-B7BA1EF082B7}"/>
          </ac:picMkLst>
        </pc:picChg>
      </pc:sldChg>
      <pc:sldChg chg="addSp delSp modSp mod">
        <pc:chgData name="Lorren Pettit" userId="a74e40c7-df96-4276-bcfe-7232f6e72698" providerId="ADAL" clId="{2D231902-FDEE-4189-B7AA-14C4B2F02340}" dt="2023-08-29T19:08:34.881" v="27" actId="1076"/>
        <pc:sldMkLst>
          <pc:docMk/>
          <pc:sldMk cId="1346749252" sldId="291"/>
        </pc:sldMkLst>
        <pc:graphicFrameChg chg="del">
          <ac:chgData name="Lorren Pettit" userId="a74e40c7-df96-4276-bcfe-7232f6e72698" providerId="ADAL" clId="{2D231902-FDEE-4189-B7AA-14C4B2F02340}" dt="2023-08-29T19:08:32.877" v="26" actId="21"/>
          <ac:graphicFrameMkLst>
            <pc:docMk/>
            <pc:sldMk cId="1346749252" sldId="291"/>
            <ac:graphicFrameMk id="3" creationId="{8016CEB2-C3A3-4707-BBA1-F3955E0BDFE7}"/>
          </ac:graphicFrameMkLst>
        </pc:graphicFrameChg>
        <pc:picChg chg="add mod">
          <ac:chgData name="Lorren Pettit" userId="a74e40c7-df96-4276-bcfe-7232f6e72698" providerId="ADAL" clId="{2D231902-FDEE-4189-B7AA-14C4B2F02340}" dt="2023-08-29T19:08:34.881" v="27" actId="1076"/>
          <ac:picMkLst>
            <pc:docMk/>
            <pc:sldMk cId="1346749252" sldId="291"/>
            <ac:picMk id="4" creationId="{6AA37409-18E3-945F-C0D6-E82029F1B904}"/>
          </ac:picMkLst>
        </pc:picChg>
      </pc:sldChg>
      <pc:sldChg chg="addSp delSp modSp mod">
        <pc:chgData name="Lorren Pettit" userId="a74e40c7-df96-4276-bcfe-7232f6e72698" providerId="ADAL" clId="{2D231902-FDEE-4189-B7AA-14C4B2F02340}" dt="2023-08-29T19:08:47.733" v="30" actId="1076"/>
        <pc:sldMkLst>
          <pc:docMk/>
          <pc:sldMk cId="3793702028" sldId="292"/>
        </pc:sldMkLst>
        <pc:graphicFrameChg chg="del">
          <ac:chgData name="Lorren Pettit" userId="a74e40c7-df96-4276-bcfe-7232f6e72698" providerId="ADAL" clId="{2D231902-FDEE-4189-B7AA-14C4B2F02340}" dt="2023-08-29T19:08:45.780" v="29" actId="21"/>
          <ac:graphicFrameMkLst>
            <pc:docMk/>
            <pc:sldMk cId="3793702028" sldId="292"/>
            <ac:graphicFrameMk id="3" creationId="{B9DEC4FA-4486-4E8E-9AE9-5D04B90911DD}"/>
          </ac:graphicFrameMkLst>
        </pc:graphicFrameChg>
        <pc:picChg chg="add mod">
          <ac:chgData name="Lorren Pettit" userId="a74e40c7-df96-4276-bcfe-7232f6e72698" providerId="ADAL" clId="{2D231902-FDEE-4189-B7AA-14C4B2F02340}" dt="2023-08-29T19:08:47.733" v="30" actId="1076"/>
          <ac:picMkLst>
            <pc:docMk/>
            <pc:sldMk cId="3793702028" sldId="292"/>
            <ac:picMk id="4" creationId="{BCDC2563-F861-1A0E-11A9-CB68189F835F}"/>
          </ac:picMkLst>
        </pc:picChg>
      </pc:sldChg>
      <pc:sldChg chg="addSp delSp modSp mod">
        <pc:chgData name="Lorren Pettit" userId="a74e40c7-df96-4276-bcfe-7232f6e72698" providerId="ADAL" clId="{2D231902-FDEE-4189-B7AA-14C4B2F02340}" dt="2023-08-29T19:09:04.329" v="33" actId="1076"/>
        <pc:sldMkLst>
          <pc:docMk/>
          <pc:sldMk cId="3467715339" sldId="293"/>
        </pc:sldMkLst>
        <pc:graphicFrameChg chg="del">
          <ac:chgData name="Lorren Pettit" userId="a74e40c7-df96-4276-bcfe-7232f6e72698" providerId="ADAL" clId="{2D231902-FDEE-4189-B7AA-14C4B2F02340}" dt="2023-08-29T19:08:58.949" v="32" actId="21"/>
          <ac:graphicFrameMkLst>
            <pc:docMk/>
            <pc:sldMk cId="3467715339" sldId="293"/>
            <ac:graphicFrameMk id="3" creationId="{3437C9EE-407B-4490-AE62-47F46C432D61}"/>
          </ac:graphicFrameMkLst>
        </pc:graphicFrameChg>
        <pc:picChg chg="add mod">
          <ac:chgData name="Lorren Pettit" userId="a74e40c7-df96-4276-bcfe-7232f6e72698" providerId="ADAL" clId="{2D231902-FDEE-4189-B7AA-14C4B2F02340}" dt="2023-08-29T19:09:04.329" v="33" actId="1076"/>
          <ac:picMkLst>
            <pc:docMk/>
            <pc:sldMk cId="3467715339" sldId="293"/>
            <ac:picMk id="4" creationId="{4BB37AF4-553E-8850-F819-6537293FE0D1}"/>
          </ac:picMkLst>
        </pc:picChg>
      </pc:sldChg>
      <pc:sldChg chg="addSp delSp modSp mod">
        <pc:chgData name="Lorren Pettit" userId="a74e40c7-df96-4276-bcfe-7232f6e72698" providerId="ADAL" clId="{2D231902-FDEE-4189-B7AA-14C4B2F02340}" dt="2023-08-29T19:09:24.840" v="37" actId="1076"/>
        <pc:sldMkLst>
          <pc:docMk/>
          <pc:sldMk cId="3333514356" sldId="294"/>
        </pc:sldMkLst>
        <pc:graphicFrameChg chg="del">
          <ac:chgData name="Lorren Pettit" userId="a74e40c7-df96-4276-bcfe-7232f6e72698" providerId="ADAL" clId="{2D231902-FDEE-4189-B7AA-14C4B2F02340}" dt="2023-08-29T19:09:20.697" v="36" actId="21"/>
          <ac:graphicFrameMkLst>
            <pc:docMk/>
            <pc:sldMk cId="3333514356" sldId="294"/>
            <ac:graphicFrameMk id="4" creationId="{26F0C1D8-ED45-445A-B09E-76CAF9F1A2B3}"/>
          </ac:graphicFrameMkLst>
        </pc:graphicFrameChg>
        <pc:picChg chg="add mod">
          <ac:chgData name="Lorren Pettit" userId="a74e40c7-df96-4276-bcfe-7232f6e72698" providerId="ADAL" clId="{2D231902-FDEE-4189-B7AA-14C4B2F02340}" dt="2023-08-29T19:09:24.840" v="37" actId="1076"/>
          <ac:picMkLst>
            <pc:docMk/>
            <pc:sldMk cId="3333514356" sldId="294"/>
            <ac:picMk id="3" creationId="{5E5FD60B-AB59-40B8-F3E9-2AB7F7E3B652}"/>
          </ac:picMkLst>
        </pc:picChg>
      </pc:sldChg>
      <pc:sldChg chg="addSp delSp modSp del mod">
        <pc:chgData name="Lorren Pettit" userId="a74e40c7-df96-4276-bcfe-7232f6e72698" providerId="ADAL" clId="{2D231902-FDEE-4189-B7AA-14C4B2F02340}" dt="2023-08-29T19:07:33.419" v="13" actId="2696"/>
        <pc:sldMkLst>
          <pc:docMk/>
          <pc:sldMk cId="2837205514" sldId="295"/>
        </pc:sldMkLst>
        <pc:graphicFrameChg chg="del">
          <ac:chgData name="Lorren Pettit" userId="a74e40c7-df96-4276-bcfe-7232f6e72698" providerId="ADAL" clId="{2D231902-FDEE-4189-B7AA-14C4B2F02340}" dt="2023-08-29T19:06:52.159" v="6" actId="21"/>
          <ac:graphicFrameMkLst>
            <pc:docMk/>
            <pc:sldMk cId="2837205514" sldId="295"/>
            <ac:graphicFrameMk id="4" creationId="{5B202073-FD08-45DF-8434-812345160FFA}"/>
          </ac:graphicFrameMkLst>
        </pc:graphicFrameChg>
        <pc:picChg chg="add mod">
          <ac:chgData name="Lorren Pettit" userId="a74e40c7-df96-4276-bcfe-7232f6e72698" providerId="ADAL" clId="{2D231902-FDEE-4189-B7AA-14C4B2F02340}" dt="2023-08-29T19:06:55.689" v="7" actId="1076"/>
          <ac:picMkLst>
            <pc:docMk/>
            <pc:sldMk cId="2837205514" sldId="295"/>
            <ac:picMk id="3" creationId="{25A85455-89C9-23F6-138F-2911B24FC458}"/>
          </ac:picMkLst>
        </pc:picChg>
      </pc:sldChg>
      <pc:sldChg chg="del">
        <pc:chgData name="Lorren Pettit" userId="a74e40c7-df96-4276-bcfe-7232f6e72698" providerId="ADAL" clId="{2D231902-FDEE-4189-B7AA-14C4B2F02340}" dt="2023-08-29T19:07:37.599" v="14" actId="2696"/>
        <pc:sldMkLst>
          <pc:docMk/>
          <pc:sldMk cId="852943088" sldId="296"/>
        </pc:sldMkLst>
      </pc:sldChg>
      <pc:sldChg chg="del">
        <pc:chgData name="Lorren Pettit" userId="a74e40c7-df96-4276-bcfe-7232f6e72698" providerId="ADAL" clId="{2D231902-FDEE-4189-B7AA-14C4B2F02340}" dt="2023-08-29T19:07:57.398" v="18" actId="2696"/>
        <pc:sldMkLst>
          <pc:docMk/>
          <pc:sldMk cId="1041672102" sldId="297"/>
        </pc:sldMkLst>
      </pc:sldChg>
      <pc:sldChg chg="del">
        <pc:chgData name="Lorren Pettit" userId="a74e40c7-df96-4276-bcfe-7232f6e72698" providerId="ADAL" clId="{2D231902-FDEE-4189-B7AA-14C4B2F02340}" dt="2023-08-29T19:09:09.594" v="34" actId="2696"/>
        <pc:sldMkLst>
          <pc:docMk/>
          <pc:sldMk cId="3548493642" sldId="298"/>
        </pc:sldMkLst>
      </pc:sldChg>
      <pc:sldChg chg="del">
        <pc:chgData name="Lorren Pettit" userId="a74e40c7-df96-4276-bcfe-7232f6e72698" providerId="ADAL" clId="{2D231902-FDEE-4189-B7AA-14C4B2F02340}" dt="2023-08-29T19:09:30.502" v="38" actId="2696"/>
        <pc:sldMkLst>
          <pc:docMk/>
          <pc:sldMk cId="3351364104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A8A5-9BF1-448A-95E5-516A22CEC8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0FFA-17D0-497A-AE07-6933CCEC5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C70-1828-747D-45F7-9C70F07FE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C9B61-4748-8D3F-170C-D6E5D3743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2C14-4CC1-EB77-2E98-BD8706A0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3B53-9B99-6D7A-75A7-035A6A6E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703A-F6F0-103C-42F7-0B06A4E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4C7A-0D26-1BB6-F7EE-92D84B6C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F43F-F3CF-C0BC-756B-229A7FE8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8584-032C-9F75-574B-A1896FBC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FD1-95FB-6ABC-2B30-4E4B09C0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309E-3E05-7894-8B37-D0FA47B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F325-8436-7103-3D7C-A8473434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621A8-87EC-FAD3-F09B-EA919EFC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3C2-9A0F-A6F8-BAB4-F8690BC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49EE-1CD2-6AE4-4C9F-BD69B11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7DA4-B1FB-69D9-ED8E-D501DD7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FAB7-964A-0190-3C99-AA48F68C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4606-CC4A-3FDB-F8B5-338D60C9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68A-C891-B7E3-08E7-0D6B4A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5DAB1-9C4B-D89D-5447-47529A54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5DE-6664-7E56-0067-67269578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CE1-C953-1F33-5221-E8FB41F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328EA-1A84-B658-1DA2-1FC42C3C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3127-06A5-9459-8E11-69054B3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F16-AE5D-4297-9F76-E6B4697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27161-5698-784A-4EC3-4739D974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D5A1-C0E3-8CA5-D9CD-EAACEC81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F25D-9F42-FDFA-6F05-75C3F8AA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1A07-AD49-DE01-2FBB-34F46BD3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1F73-7D0A-7D68-8140-3685DB82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128F-58F7-6126-0CC4-BAFD699C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C579-E8D1-A489-88A4-BF97644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AF4F-4A4A-88A0-F8F9-AADDC35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2EA1-F875-AC43-8099-95B680DF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2DA3-1047-90CA-C140-79155F4C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07D0-D3F9-0077-E195-669527D72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50FF3-A189-CEC6-DD37-C5D8F683F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B8668-56CD-931F-FB7E-E84A0C94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635F4-7EAD-52DB-CA49-64B82BC9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D7607-A798-3BBB-E847-ABA4DD5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E089-A0AB-BEF5-481D-8A513F3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D939C-3099-97B5-1944-1BBE3B45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E0DC8-EF24-6FF0-3B4F-BBD0316A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2FE3-93C3-71C0-34C3-C7DE0B2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9F59-48FB-47C5-87FA-95006E01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F44F1-B84F-42C1-02A3-D8F56771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2A2E-0681-897B-3373-F7209D5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1B2B-49E9-5B73-9EFE-4641388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B983-7844-E60C-2712-714DCCAC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5C4-F9D5-C628-8849-26A9C09D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6D07-92D1-AD0F-8EBA-B795773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9D6-00D9-F5D1-D708-4E765AED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002C1-F905-5096-B61E-C37FAB5E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6366-001B-9EB5-E41F-8E1ED9F5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925B8-0CD5-7054-78DB-AF9EFF283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91D4-F909-1F8F-40B0-A6A5AC07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DDF0-BBF1-853E-5775-8089416E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0DE41-683C-365C-240B-87B5D095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072E-1901-1596-CA03-7BEB2D7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1AD1-8B07-FE1D-B428-ACB38B2B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677A-18A7-0AF8-3557-614B7E27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F3F9-C0A7-89B1-AB2B-24F9A199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95EB-6038-8F3F-3409-18F6E5E32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275F-EDD3-1525-EB8F-BDB708DD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9004-A69E-0621-AA53-AC4B3211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- Infrastructure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0B634-C23E-C4FD-2FC3-10CBC842BA83}"/>
              </a:ext>
            </a:extLst>
          </p:cNvPr>
          <p:cNvSpPr txBox="1"/>
          <p:nvPr/>
        </p:nvSpPr>
        <p:spPr>
          <a:xfrm>
            <a:off x="1335024" y="1690688"/>
            <a:ext cx="9613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Infrastructure Support</a:t>
            </a:r>
          </a:p>
          <a:p>
            <a:endParaRPr lang="en-US" sz="2400" dirty="0"/>
          </a:p>
          <a:p>
            <a:r>
              <a:rPr lang="en-US" sz="2400" dirty="0"/>
              <a:t>Infrastructure Governance</a:t>
            </a:r>
          </a:p>
          <a:p>
            <a:endParaRPr lang="en-US" sz="2400" dirty="0"/>
          </a:p>
          <a:p>
            <a:r>
              <a:rPr lang="en-US" sz="2400" dirty="0"/>
              <a:t>Infrastructure Monitoring Practices</a:t>
            </a:r>
          </a:p>
          <a:p>
            <a:endParaRPr lang="en-US" sz="2400" dirty="0"/>
          </a:p>
          <a:p>
            <a:r>
              <a:rPr lang="en-US" sz="2400" dirty="0"/>
              <a:t>Infrastructure Performance</a:t>
            </a:r>
          </a:p>
        </p:txBody>
      </p:sp>
    </p:spTree>
    <p:extLst>
      <p:ext uri="{BB962C8B-B14F-4D97-AF65-F5344CB8AC3E}">
        <p14:creationId xmlns:p14="http://schemas.microsoft.com/office/powerpoint/2010/main" val="270990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Q8. How often does your organization conduct a regularly scheduled inventory audit of the following?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DC2563-F861-1A0E-11A9-CB68189F8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0748"/>
            <a:ext cx="10516511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0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Q1. Which of the following methods does your organization use to monitor your IT systems?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37AF4-553E-8850-F819-6537293FE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4758"/>
            <a:ext cx="10516511" cy="46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1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Performance</a:t>
            </a:r>
          </a:p>
        </p:txBody>
      </p:sp>
    </p:spTree>
    <p:extLst>
      <p:ext uri="{BB962C8B-B14F-4D97-AF65-F5344CB8AC3E}">
        <p14:creationId xmlns:p14="http://schemas.microsoft.com/office/powerpoint/2010/main" val="144703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Q6. How quickly can your organization restore mission critical operations should a disaster cause the complete loss of your organization’s primary data center?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5FD60B-AB59-40B8-F3E9-2AB7F7E3B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08" y="1694487"/>
            <a:ext cx="10516511" cy="463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1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Support</a:t>
            </a:r>
          </a:p>
        </p:txBody>
      </p:sp>
    </p:spTree>
    <p:extLst>
      <p:ext uri="{BB962C8B-B14F-4D97-AF65-F5344CB8AC3E}">
        <p14:creationId xmlns:p14="http://schemas.microsoft.com/office/powerpoint/2010/main" val="336337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Q2. Which of the following wireless applications and/or technologies does your organization(s) support?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51DD85-FBB7-56B0-25B4-BBC2E65B2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45" y="1238250"/>
            <a:ext cx="11223709" cy="4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Q3. Which of the following technologies does your organization utilize to improve caregiver workflow?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662CC2-EFA6-3271-49F1-8302B72A1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24966"/>
            <a:ext cx="10516511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6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Q4. Which of the following types of employee-owned devices are your clinical staff allowed to use in the care of your patients?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FA416C-977B-A193-C626-B7BA1EF08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569518"/>
            <a:ext cx="10516511" cy="4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5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Q7. Which of the following communication equipment and services could your staff potentially use in the event of an emergency?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53D1C4-58F6-AA83-8FC8-B9891F40B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2170176"/>
            <a:ext cx="10516511" cy="421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9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Governance</a:t>
            </a:r>
          </a:p>
        </p:txBody>
      </p:sp>
    </p:spTree>
    <p:extLst>
      <p:ext uri="{BB962C8B-B14F-4D97-AF65-F5344CB8AC3E}">
        <p14:creationId xmlns:p14="http://schemas.microsoft.com/office/powerpoint/2010/main" val="353507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Q5. Which of the following elements are included in your organization’s bring-your-own-device (BYOD) policy?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37409-18E3-945F-C0D6-E82029F1B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9037"/>
            <a:ext cx="10516511" cy="466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4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744454" cy="2852737"/>
          </a:xfrm>
        </p:spPr>
        <p:txBody>
          <a:bodyPr/>
          <a:lstStyle/>
          <a:p>
            <a:r>
              <a:rPr lang="en-US" b="1" dirty="0"/>
              <a:t>Infrastructure Monitoring Practices</a:t>
            </a:r>
          </a:p>
        </p:txBody>
      </p:sp>
    </p:spTree>
    <p:extLst>
      <p:ext uri="{BB962C8B-B14F-4D97-AF65-F5344CB8AC3E}">
        <p14:creationId xmlns:p14="http://schemas.microsoft.com/office/powerpoint/2010/main" val="234992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180</Words>
  <Application>Microsoft Office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Topics - Infrastructure</vt:lpstr>
      <vt:lpstr>Infrastructure Support</vt:lpstr>
      <vt:lpstr>Q2. Which of the following wireless applications and/or technologies does your organization(s) support?</vt:lpstr>
      <vt:lpstr>Q3. Which of the following technologies does your organization utilize to improve caregiver workflow?</vt:lpstr>
      <vt:lpstr>Q4. Which of the following types of employee-owned devices are your clinical staff allowed to use in the care of your patients?</vt:lpstr>
      <vt:lpstr>Q7. Which of the following communication equipment and services could your staff potentially use in the event of an emergency?</vt:lpstr>
      <vt:lpstr>Infrastructure Governance</vt:lpstr>
      <vt:lpstr>Q5. Which of the following elements are included in your organization’s bring-your-own-device (BYOD) policy?</vt:lpstr>
      <vt:lpstr>Infrastructure Monitoring Practices</vt:lpstr>
      <vt:lpstr>Q8. How often does your organization conduct a regularly scheduled inventory audit of the following?</vt:lpstr>
      <vt:lpstr>Q1. Which of the following methods does your organization use to monitor your IT systems?</vt:lpstr>
      <vt:lpstr>Infrastructure Performance</vt:lpstr>
      <vt:lpstr>Q6. How quickly can your organization restore mission critical operations should a disaster cause the complete loss of your organization’s primary data center?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DHMW Survey – By The Numbers 2023 Participation</dc:title>
  <dc:creator>Lorren Pettit</dc:creator>
  <cp:lastModifiedBy>Lorren Pettit</cp:lastModifiedBy>
  <cp:revision>1</cp:revision>
  <dcterms:created xsi:type="dcterms:W3CDTF">2023-08-01T19:27:23Z</dcterms:created>
  <dcterms:modified xsi:type="dcterms:W3CDTF">2023-08-29T19:09:33Z</dcterms:modified>
</cp:coreProperties>
</file>